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7" r:id="rId1"/>
  </p:sldMasterIdLst>
  <p:notesMasterIdLst>
    <p:notesMasterId r:id="rId70"/>
  </p:notesMasterIdLst>
  <p:sldIdLst>
    <p:sldId id="256" r:id="rId2"/>
    <p:sldId id="257" r:id="rId3"/>
    <p:sldId id="258" r:id="rId4"/>
    <p:sldId id="259" r:id="rId5"/>
    <p:sldId id="260" r:id="rId6"/>
    <p:sldId id="261" r:id="rId7"/>
    <p:sldId id="266" r:id="rId8"/>
    <p:sldId id="267" r:id="rId9"/>
    <p:sldId id="262" r:id="rId10"/>
    <p:sldId id="263" r:id="rId11"/>
    <p:sldId id="264" r:id="rId12"/>
    <p:sldId id="265" r:id="rId13"/>
    <p:sldId id="268" r:id="rId14"/>
    <p:sldId id="269" r:id="rId15"/>
    <p:sldId id="270" r:id="rId16"/>
    <p:sldId id="313" r:id="rId17"/>
    <p:sldId id="314" r:id="rId18"/>
    <p:sldId id="322" r:id="rId19"/>
    <p:sldId id="323" r:id="rId20"/>
    <p:sldId id="327" r:id="rId21"/>
    <p:sldId id="324" r:id="rId22"/>
    <p:sldId id="325" r:id="rId23"/>
    <p:sldId id="326" r:id="rId24"/>
    <p:sldId id="320" r:id="rId25"/>
    <p:sldId id="272" r:id="rId26"/>
    <p:sldId id="273" r:id="rId27"/>
    <p:sldId id="274" r:id="rId28"/>
    <p:sldId id="275" r:id="rId29"/>
    <p:sldId id="276" r:id="rId30"/>
    <p:sldId id="277" r:id="rId31"/>
    <p:sldId id="278" r:id="rId32"/>
    <p:sldId id="279" r:id="rId33"/>
    <p:sldId id="280" r:id="rId34"/>
    <p:sldId id="281" r:id="rId35"/>
    <p:sldId id="282" r:id="rId36"/>
    <p:sldId id="283" r:id="rId37"/>
    <p:sldId id="284" r:id="rId38"/>
    <p:sldId id="285" r:id="rId39"/>
    <p:sldId id="286" r:id="rId40"/>
    <p:sldId id="287" r:id="rId41"/>
    <p:sldId id="288" r:id="rId42"/>
    <p:sldId id="289" r:id="rId43"/>
    <p:sldId id="290" r:id="rId44"/>
    <p:sldId id="291" r:id="rId45"/>
    <p:sldId id="292" r:id="rId46"/>
    <p:sldId id="293" r:id="rId47"/>
    <p:sldId id="294" r:id="rId48"/>
    <p:sldId id="295" r:id="rId49"/>
    <p:sldId id="296" r:id="rId50"/>
    <p:sldId id="297" r:id="rId51"/>
    <p:sldId id="298" r:id="rId52"/>
    <p:sldId id="299" r:id="rId53"/>
    <p:sldId id="300" r:id="rId54"/>
    <p:sldId id="302" r:id="rId55"/>
    <p:sldId id="303" r:id="rId56"/>
    <p:sldId id="304" r:id="rId57"/>
    <p:sldId id="305" r:id="rId58"/>
    <p:sldId id="306" r:id="rId59"/>
    <p:sldId id="307" r:id="rId60"/>
    <p:sldId id="308" r:id="rId61"/>
    <p:sldId id="316" r:id="rId62"/>
    <p:sldId id="309" r:id="rId63"/>
    <p:sldId id="310" r:id="rId64"/>
    <p:sldId id="311" r:id="rId65"/>
    <p:sldId id="301" r:id="rId66"/>
    <p:sldId id="328" r:id="rId67"/>
    <p:sldId id="329" r:id="rId68"/>
    <p:sldId id="312" r:id="rId69"/>
  </p:sldIdLst>
  <p:sldSz cx="18288000" cy="10287000"/>
  <p:notesSz cx="6858000" cy="9144000"/>
  <p:embeddedFontLst>
    <p:embeddedFont>
      <p:font typeface="Calibri" panose="020F0502020204030204" pitchFamily="34" charset="0"/>
      <p:regular r:id="rId71"/>
      <p:bold r:id="rId72"/>
      <p:italic r:id="rId73"/>
      <p:boldItalic r:id="rId74"/>
    </p:embeddedFont>
    <p:embeddedFont>
      <p:font typeface="Noto Sans KR DemiLight" panose="020B0200000000000000" pitchFamily="50" charset="-127"/>
      <p:regular r:id="rId75"/>
    </p:embeddedFont>
    <p:embeddedFont>
      <p:font typeface="Poppins Light" panose="00000400000000000000" pitchFamily="2" charset="0"/>
      <p:regular r:id="rId76"/>
      <p:italic r:id="rId77"/>
    </p:embeddedFont>
    <p:embeddedFont>
      <p:font typeface="맑은 고딕" panose="020B0503020000020004" pitchFamily="50" charset="-127"/>
      <p:regular r:id="rId78"/>
      <p:bold r:id="rId7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0" orient="horz" pos="2155" userDrawn="1">
          <p15:clr>
            <a:srgbClr val="A4A3A4"/>
          </p15:clr>
        </p15:guide>
        <p15:guide id="1" pos="287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F81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12C8C85-51F0-491E-9774-3900AFEF0FD7}" styleName="밝은 스타일 2 - 강조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TxStyle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TxStyle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1A66EDD-3DAB-4C5B-A090-DC80EC1FD486}" styleName="Normal Style 1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lum val="9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lum val="8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lum val="8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1017" autoAdjust="0"/>
  </p:normalViewPr>
  <p:slideViewPr>
    <p:cSldViewPr snapToObjects="1">
      <p:cViewPr varScale="1">
        <p:scale>
          <a:sx n="46" d="100"/>
          <a:sy n="46" d="100"/>
        </p:scale>
        <p:origin x="510" y="66"/>
      </p:cViewPr>
      <p:guideLst>
        <p:guide orient="horz" pos="2155"/>
        <p:guide pos="287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4.fntdata"/><Relationship Id="rId79" Type="http://schemas.openxmlformats.org/officeDocument/2006/relationships/font" Target="fonts/font9.fntdata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font" Target="fonts/font7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2.fntdata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75" Type="http://schemas.openxmlformats.org/officeDocument/2006/relationships/font" Target="fonts/font5.fntdata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3.fntdata"/><Relationship Id="rId78" Type="http://schemas.openxmlformats.org/officeDocument/2006/relationships/font" Target="fonts/font8.fntdata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6.fntdata"/><Relationship Id="rId7" Type="http://schemas.openxmlformats.org/officeDocument/2006/relationships/slide" Target="slides/slide6.xml"/><Relationship Id="rId71" Type="http://schemas.openxmlformats.org/officeDocument/2006/relationships/font" Target="fonts/font1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AE0DB319-60C5-4492-B345-2B47A7CE70B9}" type="datetime1">
              <a:rPr lang="ko-KR" altLang="en-US"/>
              <a:pPr lvl="0">
                <a:defRPr/>
              </a:pPr>
              <a:t>2025-06-16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7854B1FD-5316-4D1B-A683-45D78A371B6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727034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54B1FD-5316-4D1B-A683-45D78A371B6F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52087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7854B1FD-5316-4D1B-A683-45D78A371B6F}" type="slidenum">
              <a:rPr lang="en-US" altLang="en-US"/>
              <a:pPr lvl="0">
                <a:defRPr/>
              </a:pPr>
              <a:t>24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934594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lvl="0" indent="-342900" algn="l">
              <a:lnSpc>
                <a:spcPct val="99600"/>
              </a:lnSpc>
              <a:buAutoNum type="arabicPeriod"/>
            </a:pPr>
            <a:r>
              <a:rPr lang="ko-KR" altLang="ko-KR" sz="1200" b="0" i="0" u="none" strike="noStrike" dirty="0">
                <a:solidFill>
                  <a:srgbClr val="000000"/>
                </a:solidFill>
                <a:ea typeface="고산자OTF" panose="020B0600000101010101" pitchFamily="34" charset="-127"/>
              </a:rPr>
              <a:t>가입</a:t>
            </a:r>
          </a:p>
          <a:p>
            <a:pPr marL="342900" lvl="0" indent="-342900" algn="l">
              <a:lnSpc>
                <a:spcPct val="99600"/>
              </a:lnSpc>
              <a:buAutoNum type="arabicPeriod"/>
            </a:pPr>
            <a:r>
              <a:rPr lang="ko-KR" altLang="ko-KR" sz="1200" b="0" i="0" u="none" strike="noStrike" dirty="0">
                <a:solidFill>
                  <a:srgbClr val="000000"/>
                </a:solidFill>
                <a:ea typeface="고산자OTF" panose="020B0600000101010101" pitchFamily="34" charset="-127"/>
              </a:rPr>
              <a:t>이력서</a:t>
            </a:r>
            <a:r>
              <a:rPr lang="en-US" altLang="ko-KR" sz="1200" b="0" i="0" u="none" strike="noStrike" dirty="0">
                <a:solidFill>
                  <a:srgbClr val="000000"/>
                </a:solidFill>
                <a:ea typeface="고산자OTF" panose="020B0600000101010101" pitchFamily="34" charset="-127"/>
              </a:rPr>
              <a:t> </a:t>
            </a:r>
            <a:r>
              <a:rPr lang="ko-KR" altLang="en-US" sz="1200" b="0" i="0" u="none" strike="noStrike" dirty="0">
                <a:solidFill>
                  <a:srgbClr val="000000"/>
                </a:solidFill>
                <a:ea typeface="고산자OTF" panose="020B0600000101010101" pitchFamily="34" charset="-127"/>
              </a:rPr>
              <a:t>작성</a:t>
            </a:r>
            <a:endParaRPr lang="ko-KR" altLang="ko-KR" sz="1200" b="0" i="0" u="none" strike="noStrike" dirty="0">
              <a:solidFill>
                <a:srgbClr val="000000"/>
              </a:solidFill>
              <a:ea typeface="고산자OTF" panose="020B0600000101010101" pitchFamily="34" charset="-127"/>
            </a:endParaRPr>
          </a:p>
          <a:p>
            <a:pPr marL="342900" lvl="0" indent="-342900" algn="l">
              <a:lnSpc>
                <a:spcPct val="99600"/>
              </a:lnSpc>
              <a:buAutoNum type="arabicPeriod"/>
            </a:pPr>
            <a:r>
              <a:rPr lang="ko-KR" altLang="ko-KR" sz="1200" b="0" i="0" u="none" strike="noStrike" dirty="0">
                <a:solidFill>
                  <a:srgbClr val="000000"/>
                </a:solidFill>
                <a:ea typeface="고산자OTF" panose="020B0600000101010101" pitchFamily="34" charset="-127"/>
              </a:rPr>
              <a:t>공고</a:t>
            </a:r>
            <a:r>
              <a:rPr lang="en-US" altLang="ko-KR" sz="1200" b="0" i="0" u="none" strike="noStrike" dirty="0">
                <a:solidFill>
                  <a:srgbClr val="000000"/>
                </a:solidFill>
                <a:latin typeface="고산자OTF" panose="020B0600000101010101" pitchFamily="34" charset="-127"/>
              </a:rPr>
              <a:t> </a:t>
            </a:r>
            <a:r>
              <a:rPr lang="ko-KR" altLang="ko-KR" sz="1200" b="0" i="0" u="none" strike="noStrike" dirty="0">
                <a:solidFill>
                  <a:srgbClr val="000000"/>
                </a:solidFill>
                <a:ea typeface="고산자OTF" panose="020B0600000101010101" pitchFamily="34" charset="-127"/>
              </a:rPr>
              <a:t>지원</a:t>
            </a:r>
          </a:p>
          <a:p>
            <a:pPr marL="342900" lvl="0" indent="-342900" algn="l">
              <a:lnSpc>
                <a:spcPct val="99600"/>
              </a:lnSpc>
              <a:buAutoNum type="arabicPeriod"/>
            </a:pPr>
            <a:r>
              <a:rPr lang="ko-KR" altLang="ko-KR" sz="1200" b="0" i="0" u="none" strike="noStrike" dirty="0">
                <a:solidFill>
                  <a:srgbClr val="000000"/>
                </a:solidFill>
                <a:ea typeface="고산자OTF" panose="020B0600000101010101" pitchFamily="34" charset="-127"/>
              </a:rPr>
              <a:t>공고</a:t>
            </a:r>
            <a:r>
              <a:rPr lang="en-US" altLang="ko-KR" sz="1200" b="0" i="0" u="none" strike="noStrike" dirty="0">
                <a:solidFill>
                  <a:srgbClr val="000000"/>
                </a:solidFill>
                <a:latin typeface="고산자OTF" panose="020B0600000101010101" pitchFamily="34" charset="-127"/>
              </a:rPr>
              <a:t> </a:t>
            </a:r>
            <a:r>
              <a:rPr lang="ko-KR" altLang="ko-KR" sz="1200" b="0" i="0" u="none" strike="noStrike" dirty="0">
                <a:solidFill>
                  <a:srgbClr val="000000"/>
                </a:solidFill>
                <a:ea typeface="고산자OTF" panose="020B0600000101010101" pitchFamily="34" charset="-127"/>
              </a:rPr>
              <a:t>작성</a:t>
            </a:r>
            <a:endParaRPr lang="en-US" altLang="ko-KR" sz="1200" b="0" i="0" u="none" strike="noStrike" dirty="0">
              <a:solidFill>
                <a:srgbClr val="000000"/>
              </a:solidFill>
              <a:ea typeface="고산자OTF" panose="020B0600000101010101" pitchFamily="34" charset="-127"/>
            </a:endParaRPr>
          </a:p>
          <a:p>
            <a:pPr marL="342900" lvl="0" indent="-342900" algn="l">
              <a:lnSpc>
                <a:spcPct val="99600"/>
              </a:lnSpc>
              <a:buAutoNum type="arabicPeriod"/>
            </a:pPr>
            <a:r>
              <a:rPr lang="ko-KR" altLang="en-US" sz="1200" dirty="0">
                <a:solidFill>
                  <a:srgbClr val="000000"/>
                </a:solidFill>
                <a:ea typeface="고산자OTF" panose="020B0600000101010101" pitchFamily="34" charset="-127"/>
              </a:rPr>
              <a:t>게시글 작성</a:t>
            </a:r>
            <a:endParaRPr lang="en-US" altLang="ko-KR" sz="1200" dirty="0">
              <a:solidFill>
                <a:srgbClr val="000000"/>
              </a:solidFill>
              <a:ea typeface="고산자OTF" panose="020B0600000101010101" pitchFamily="34" charset="-127"/>
            </a:endParaRPr>
          </a:p>
          <a:p>
            <a:pPr marL="342900" lvl="0" indent="-342900" algn="l">
              <a:lnSpc>
                <a:spcPct val="99600"/>
              </a:lnSpc>
              <a:buAutoNum type="arabicPeriod"/>
            </a:pPr>
            <a:r>
              <a:rPr lang="ko-KR" altLang="en-US" sz="1200" b="0" i="0" u="none" strike="noStrike" dirty="0">
                <a:solidFill>
                  <a:srgbClr val="000000"/>
                </a:solidFill>
                <a:ea typeface="고산자OTF" panose="020B0600000101010101" pitchFamily="34" charset="-127"/>
              </a:rPr>
              <a:t>관리자 기능</a:t>
            </a:r>
            <a:endParaRPr lang="ko-KR" altLang="ko-KR" sz="1200" b="0" i="0" u="none" strike="noStrike" dirty="0">
              <a:solidFill>
                <a:srgbClr val="000000"/>
              </a:solidFill>
              <a:ea typeface="고산자OTF" panose="020B0600000101010101" pitchFamily="34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54B1FD-5316-4D1B-A683-45D78A371B6F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46466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7854B1FD-5316-4D1B-A683-45D78A371B6F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61999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54B1FD-5316-4D1B-A683-45D78A371B6F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87498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7854B1FD-5316-4D1B-A683-45D78A371B6F}" type="slidenum">
              <a:rPr lang="en-US" altLang="en-US"/>
              <a:pPr lvl="0">
                <a:defRPr/>
              </a:pPr>
              <a:t>18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614823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7854B1FD-5316-4D1B-A683-45D78A371B6F}" type="slidenum">
              <a:rPr lang="en-US" altLang="en-US"/>
              <a:pPr lvl="0">
                <a:defRPr/>
              </a:pPr>
              <a:t>19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475310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/>
          </a:p>
        </p:txBody>
      </p:sp>
      <p:sp>
        <p:nvSpPr>
          <p:cNvPr id="3" name="슬라이드 노트 개체 틀 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>
              <a:buFontTx/>
              <a:buNone/>
              <a:defRPr/>
            </a:pPr>
            <a:endParaRPr/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5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>
              <a:buFontTx/>
              <a:buNone/>
              <a:defRPr/>
            </a:pPr>
            <a:fld id="{B9320F77-B9A0-41C5-862A-B4B631284C64}" type="slidenum">
              <a:rPr lang="en-US" altLang="en-US"/>
              <a:t>20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7854B1FD-5316-4D1B-A683-45D78A371B6F}" type="slidenum">
              <a:rPr lang="en-US" altLang="en-US"/>
              <a:pPr lvl="0">
                <a:defRPr/>
              </a:pPr>
              <a:t>21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427461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7854B1FD-5316-4D1B-A683-45D78A371B6F}" type="slidenum">
              <a:rPr lang="en-US" altLang="en-US"/>
              <a:pPr lvl="0">
                <a:defRPr/>
              </a:pPr>
              <a:t>22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7218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7854B1FD-5316-4D1B-A683-45D78A371B6F}" type="slidenum">
              <a:rPr lang="en-US" altLang="en-US"/>
              <a:pPr lvl="0">
                <a:defRPr/>
              </a:pPr>
              <a:t>23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463671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60.png"/><Relationship Id="rId3" Type="http://schemas.openxmlformats.org/officeDocument/2006/relationships/image" Target="../media/image5.png"/><Relationship Id="rId7" Type="http://schemas.openxmlformats.org/officeDocument/2006/relationships/image" Target="../media/image54.png"/><Relationship Id="rId12" Type="http://schemas.openxmlformats.org/officeDocument/2006/relationships/image" Target="../media/image59.png"/><Relationship Id="rId2" Type="http://schemas.openxmlformats.org/officeDocument/2006/relationships/image" Target="../media/image4.png"/><Relationship Id="rId16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11" Type="http://schemas.openxmlformats.org/officeDocument/2006/relationships/image" Target="../media/image58.png"/><Relationship Id="rId5" Type="http://schemas.openxmlformats.org/officeDocument/2006/relationships/image" Target="../media/image52.png"/><Relationship Id="rId15" Type="http://schemas.openxmlformats.org/officeDocument/2006/relationships/image" Target="../media/image9.png"/><Relationship Id="rId10" Type="http://schemas.openxmlformats.org/officeDocument/2006/relationships/image" Target="../media/image57.png"/><Relationship Id="rId4" Type="http://schemas.openxmlformats.org/officeDocument/2006/relationships/image" Target="../media/image7.png"/><Relationship Id="rId9" Type="http://schemas.openxmlformats.org/officeDocument/2006/relationships/image" Target="../media/image56.png"/><Relationship Id="rId14" Type="http://schemas.openxmlformats.org/officeDocument/2006/relationships/image" Target="../media/image6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7.png"/><Relationship Id="rId3" Type="http://schemas.openxmlformats.org/officeDocument/2006/relationships/image" Target="../media/image5.png"/><Relationship Id="rId7" Type="http://schemas.openxmlformats.org/officeDocument/2006/relationships/image" Target="../media/image64.png"/><Relationship Id="rId12" Type="http://schemas.openxmlformats.org/officeDocument/2006/relationships/image" Target="../media/image56.png"/><Relationship Id="rId2" Type="http://schemas.openxmlformats.org/officeDocument/2006/relationships/image" Target="../media/image4.png"/><Relationship Id="rId16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11" Type="http://schemas.openxmlformats.org/officeDocument/2006/relationships/image" Target="../media/image55.png"/><Relationship Id="rId5" Type="http://schemas.openxmlformats.org/officeDocument/2006/relationships/image" Target="../media/image62.png"/><Relationship Id="rId15" Type="http://schemas.openxmlformats.org/officeDocument/2006/relationships/image" Target="../media/image9.png"/><Relationship Id="rId10" Type="http://schemas.openxmlformats.org/officeDocument/2006/relationships/image" Target="../media/image54.png"/><Relationship Id="rId4" Type="http://schemas.openxmlformats.org/officeDocument/2006/relationships/image" Target="../media/image7.png"/><Relationship Id="rId9" Type="http://schemas.openxmlformats.org/officeDocument/2006/relationships/image" Target="../media/image53.png"/><Relationship Id="rId14" Type="http://schemas.openxmlformats.org/officeDocument/2006/relationships/image" Target="../media/image5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image" Target="../media/image8.png"/><Relationship Id="rId18" Type="http://schemas.openxmlformats.org/officeDocument/2006/relationships/image" Target="../media/image76.png"/><Relationship Id="rId3" Type="http://schemas.openxmlformats.org/officeDocument/2006/relationships/image" Target="../media/image5.png"/><Relationship Id="rId7" Type="http://schemas.openxmlformats.org/officeDocument/2006/relationships/image" Target="../media/image67.png"/><Relationship Id="rId12" Type="http://schemas.openxmlformats.org/officeDocument/2006/relationships/image" Target="../media/image9.png"/><Relationship Id="rId17" Type="http://schemas.openxmlformats.org/officeDocument/2006/relationships/image" Target="../media/image75.png"/><Relationship Id="rId2" Type="http://schemas.openxmlformats.org/officeDocument/2006/relationships/image" Target="../media/image4.png"/><Relationship Id="rId16" Type="http://schemas.openxmlformats.org/officeDocument/2006/relationships/image" Target="../media/image74.png"/><Relationship Id="rId20" Type="http://schemas.openxmlformats.org/officeDocument/2006/relationships/image" Target="../media/image7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11" Type="http://schemas.openxmlformats.org/officeDocument/2006/relationships/image" Target="../media/image71.png"/><Relationship Id="rId5" Type="http://schemas.openxmlformats.org/officeDocument/2006/relationships/image" Target="../media/image65.png"/><Relationship Id="rId15" Type="http://schemas.openxmlformats.org/officeDocument/2006/relationships/image" Target="../media/image73.png"/><Relationship Id="rId10" Type="http://schemas.openxmlformats.org/officeDocument/2006/relationships/image" Target="../media/image70.png"/><Relationship Id="rId19" Type="http://schemas.openxmlformats.org/officeDocument/2006/relationships/image" Target="../media/image77.png"/><Relationship Id="rId4" Type="http://schemas.openxmlformats.org/officeDocument/2006/relationships/image" Target="../media/image7.png"/><Relationship Id="rId9" Type="http://schemas.openxmlformats.org/officeDocument/2006/relationships/image" Target="../media/image69.png"/><Relationship Id="rId14" Type="http://schemas.openxmlformats.org/officeDocument/2006/relationships/image" Target="../media/image7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7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8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8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82.png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7" Type="http://schemas.openxmlformats.org/officeDocument/2006/relationships/image" Target="../media/image8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5.png"/><Relationship Id="rId5" Type="http://schemas.openxmlformats.org/officeDocument/2006/relationships/image" Target="../media/image82.png"/><Relationship Id="rId4" Type="http://schemas.openxmlformats.org/officeDocument/2006/relationships/image" Target="../media/image8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7" Type="http://schemas.openxmlformats.org/officeDocument/2006/relationships/image" Target="../media/image8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5.png"/><Relationship Id="rId5" Type="http://schemas.openxmlformats.org/officeDocument/2006/relationships/image" Target="../media/image82.png"/><Relationship Id="rId4" Type="http://schemas.openxmlformats.org/officeDocument/2006/relationships/image" Target="../media/image8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7" Type="http://schemas.openxmlformats.org/officeDocument/2006/relationships/image" Target="../media/image8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5.png"/><Relationship Id="rId5" Type="http://schemas.openxmlformats.org/officeDocument/2006/relationships/image" Target="../media/image82.png"/><Relationship Id="rId4" Type="http://schemas.openxmlformats.org/officeDocument/2006/relationships/image" Target="../media/image8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7" Type="http://schemas.openxmlformats.org/officeDocument/2006/relationships/image" Target="../media/image8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5.png"/><Relationship Id="rId5" Type="http://schemas.openxmlformats.org/officeDocument/2006/relationships/image" Target="../media/image82.png"/><Relationship Id="rId4" Type="http://schemas.openxmlformats.org/officeDocument/2006/relationships/image" Target="../media/image8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7" Type="http://schemas.openxmlformats.org/officeDocument/2006/relationships/image" Target="../media/image8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5.png"/><Relationship Id="rId5" Type="http://schemas.openxmlformats.org/officeDocument/2006/relationships/image" Target="../media/image82.png"/><Relationship Id="rId4" Type="http://schemas.openxmlformats.org/officeDocument/2006/relationships/image" Target="../media/image8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7" Type="http://schemas.openxmlformats.org/officeDocument/2006/relationships/image" Target="../media/image8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5.png"/><Relationship Id="rId5" Type="http://schemas.openxmlformats.org/officeDocument/2006/relationships/image" Target="../media/image82.png"/><Relationship Id="rId4" Type="http://schemas.openxmlformats.org/officeDocument/2006/relationships/image" Target="../media/image8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87.png"/><Relationship Id="rId7" Type="http://schemas.openxmlformats.org/officeDocument/2006/relationships/image" Target="../media/image8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2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5.png"/><Relationship Id="rId7" Type="http://schemas.openxmlformats.org/officeDocument/2006/relationships/image" Target="../media/image90.png"/><Relationship Id="rId12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9.png"/><Relationship Id="rId11" Type="http://schemas.openxmlformats.org/officeDocument/2006/relationships/image" Target="../media/image8.png"/><Relationship Id="rId5" Type="http://schemas.openxmlformats.org/officeDocument/2006/relationships/image" Target="../media/image88.png"/><Relationship Id="rId10" Type="http://schemas.openxmlformats.org/officeDocument/2006/relationships/image" Target="../media/image93.png"/><Relationship Id="rId4" Type="http://schemas.openxmlformats.org/officeDocument/2006/relationships/image" Target="../media/image7.png"/><Relationship Id="rId9" Type="http://schemas.openxmlformats.org/officeDocument/2006/relationships/image" Target="../media/image92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5.png"/><Relationship Id="rId7" Type="http://schemas.openxmlformats.org/officeDocument/2006/relationships/image" Target="../media/image94.png"/><Relationship Id="rId12" Type="http://schemas.openxmlformats.org/officeDocument/2006/relationships/image" Target="../media/image9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98.png"/><Relationship Id="rId5" Type="http://schemas.openxmlformats.org/officeDocument/2006/relationships/image" Target="../media/image8.png"/><Relationship Id="rId10" Type="http://schemas.openxmlformats.org/officeDocument/2006/relationships/image" Target="../media/image97.png"/><Relationship Id="rId4" Type="http://schemas.openxmlformats.org/officeDocument/2006/relationships/image" Target="../media/image7.png"/><Relationship Id="rId9" Type="http://schemas.openxmlformats.org/officeDocument/2006/relationships/image" Target="../media/image96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13" Type="http://schemas.openxmlformats.org/officeDocument/2006/relationships/image" Target="../media/image106.png"/><Relationship Id="rId3" Type="http://schemas.openxmlformats.org/officeDocument/2006/relationships/image" Target="../media/image5.png"/><Relationship Id="rId7" Type="http://schemas.openxmlformats.org/officeDocument/2006/relationships/image" Target="../media/image100.png"/><Relationship Id="rId12" Type="http://schemas.openxmlformats.org/officeDocument/2006/relationships/image" Target="../media/image10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104.png"/><Relationship Id="rId5" Type="http://schemas.openxmlformats.org/officeDocument/2006/relationships/image" Target="../media/image8.png"/><Relationship Id="rId10" Type="http://schemas.openxmlformats.org/officeDocument/2006/relationships/image" Target="../media/image103.png"/><Relationship Id="rId4" Type="http://schemas.openxmlformats.org/officeDocument/2006/relationships/image" Target="../media/image7.png"/><Relationship Id="rId9" Type="http://schemas.openxmlformats.org/officeDocument/2006/relationships/image" Target="../media/image102.png"/><Relationship Id="rId14" Type="http://schemas.openxmlformats.org/officeDocument/2006/relationships/image" Target="../media/image107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13" Type="http://schemas.openxmlformats.org/officeDocument/2006/relationships/image" Target="../media/image116.png"/><Relationship Id="rId3" Type="http://schemas.openxmlformats.org/officeDocument/2006/relationships/image" Target="../media/image5.png"/><Relationship Id="rId7" Type="http://schemas.openxmlformats.org/officeDocument/2006/relationships/image" Target="../media/image110.png"/><Relationship Id="rId12" Type="http://schemas.openxmlformats.org/officeDocument/2006/relationships/image" Target="../media/image11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9.png"/><Relationship Id="rId11" Type="http://schemas.openxmlformats.org/officeDocument/2006/relationships/image" Target="../media/image114.png"/><Relationship Id="rId5" Type="http://schemas.openxmlformats.org/officeDocument/2006/relationships/image" Target="../media/image108.png"/><Relationship Id="rId15" Type="http://schemas.openxmlformats.org/officeDocument/2006/relationships/image" Target="../media/image9.png"/><Relationship Id="rId10" Type="http://schemas.openxmlformats.org/officeDocument/2006/relationships/image" Target="../media/image113.png"/><Relationship Id="rId4" Type="http://schemas.openxmlformats.org/officeDocument/2006/relationships/image" Target="../media/image7.png"/><Relationship Id="rId9" Type="http://schemas.openxmlformats.org/officeDocument/2006/relationships/image" Target="../media/image112.png"/><Relationship Id="rId14" Type="http://schemas.openxmlformats.org/officeDocument/2006/relationships/image" Target="../media/image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13" Type="http://schemas.openxmlformats.org/officeDocument/2006/relationships/image" Target="../media/image8.png"/><Relationship Id="rId3" Type="http://schemas.openxmlformats.org/officeDocument/2006/relationships/image" Target="../media/image5.png"/><Relationship Id="rId7" Type="http://schemas.openxmlformats.org/officeDocument/2006/relationships/image" Target="../media/image109.png"/><Relationship Id="rId12" Type="http://schemas.openxmlformats.org/officeDocument/2006/relationships/image" Target="../media/image12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8.png"/><Relationship Id="rId11" Type="http://schemas.openxmlformats.org/officeDocument/2006/relationships/image" Target="../media/image121.png"/><Relationship Id="rId5" Type="http://schemas.openxmlformats.org/officeDocument/2006/relationships/image" Target="../media/image117.png"/><Relationship Id="rId10" Type="http://schemas.openxmlformats.org/officeDocument/2006/relationships/image" Target="../media/image111.png"/><Relationship Id="rId4" Type="http://schemas.openxmlformats.org/officeDocument/2006/relationships/image" Target="../media/image7.png"/><Relationship Id="rId9" Type="http://schemas.openxmlformats.org/officeDocument/2006/relationships/image" Target="../media/image120.png"/><Relationship Id="rId1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13" Type="http://schemas.openxmlformats.org/officeDocument/2006/relationships/image" Target="../media/image9.png"/><Relationship Id="rId3" Type="http://schemas.openxmlformats.org/officeDocument/2006/relationships/image" Target="../media/image5.png"/><Relationship Id="rId7" Type="http://schemas.openxmlformats.org/officeDocument/2006/relationships/image" Target="../media/image125.png"/><Relationship Id="rId12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4.png"/><Relationship Id="rId11" Type="http://schemas.openxmlformats.org/officeDocument/2006/relationships/image" Target="../media/image128.png"/><Relationship Id="rId5" Type="http://schemas.openxmlformats.org/officeDocument/2006/relationships/image" Target="../media/image123.png"/><Relationship Id="rId10" Type="http://schemas.openxmlformats.org/officeDocument/2006/relationships/image" Target="../media/image127.png"/><Relationship Id="rId4" Type="http://schemas.openxmlformats.org/officeDocument/2006/relationships/image" Target="../media/image7.png"/><Relationship Id="rId9" Type="http://schemas.openxmlformats.org/officeDocument/2006/relationships/image" Target="../media/image126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3" Type="http://schemas.openxmlformats.org/officeDocument/2006/relationships/image" Target="../media/image5.png"/><Relationship Id="rId7" Type="http://schemas.openxmlformats.org/officeDocument/2006/relationships/image" Target="../media/image13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9.png"/><Relationship Id="rId11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133.png"/><Relationship Id="rId4" Type="http://schemas.openxmlformats.org/officeDocument/2006/relationships/image" Target="../media/image7.png"/><Relationship Id="rId9" Type="http://schemas.openxmlformats.org/officeDocument/2006/relationships/image" Target="../media/image132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png"/><Relationship Id="rId13" Type="http://schemas.openxmlformats.org/officeDocument/2006/relationships/image" Target="../media/image142.png"/><Relationship Id="rId3" Type="http://schemas.openxmlformats.org/officeDocument/2006/relationships/image" Target="../media/image5.png"/><Relationship Id="rId7" Type="http://schemas.openxmlformats.org/officeDocument/2006/relationships/image" Target="../media/image136.png"/><Relationship Id="rId12" Type="http://schemas.openxmlformats.org/officeDocument/2006/relationships/image" Target="../media/image14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5.png"/><Relationship Id="rId11" Type="http://schemas.openxmlformats.org/officeDocument/2006/relationships/image" Target="../media/image140.png"/><Relationship Id="rId5" Type="http://schemas.openxmlformats.org/officeDocument/2006/relationships/image" Target="../media/image134.png"/><Relationship Id="rId15" Type="http://schemas.openxmlformats.org/officeDocument/2006/relationships/image" Target="../media/image9.png"/><Relationship Id="rId10" Type="http://schemas.openxmlformats.org/officeDocument/2006/relationships/image" Target="../media/image139.png"/><Relationship Id="rId4" Type="http://schemas.openxmlformats.org/officeDocument/2006/relationships/image" Target="../media/image7.png"/><Relationship Id="rId9" Type="http://schemas.openxmlformats.org/officeDocument/2006/relationships/image" Target="../media/image138.png"/><Relationship Id="rId14" Type="http://schemas.openxmlformats.org/officeDocument/2006/relationships/image" Target="../media/image8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3" Type="http://schemas.openxmlformats.org/officeDocument/2006/relationships/image" Target="../media/image5.png"/><Relationship Id="rId7" Type="http://schemas.openxmlformats.org/officeDocument/2006/relationships/image" Target="../media/image14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4.png"/><Relationship Id="rId11" Type="http://schemas.openxmlformats.org/officeDocument/2006/relationships/image" Target="../media/image9.png"/><Relationship Id="rId5" Type="http://schemas.openxmlformats.org/officeDocument/2006/relationships/image" Target="../media/image143.png"/><Relationship Id="rId10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47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49.png"/><Relationship Id="rId7" Type="http://schemas.openxmlformats.org/officeDocument/2006/relationships/image" Target="../media/image5.png"/><Relationship Id="rId12" Type="http://schemas.openxmlformats.org/officeDocument/2006/relationships/image" Target="../media/image153.jpe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151.png"/><Relationship Id="rId10" Type="http://schemas.openxmlformats.org/officeDocument/2006/relationships/image" Target="../media/image8.png"/><Relationship Id="rId4" Type="http://schemas.openxmlformats.org/officeDocument/2006/relationships/image" Target="../media/image150.png"/><Relationship Id="rId9" Type="http://schemas.openxmlformats.org/officeDocument/2006/relationships/image" Target="../media/image152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png"/><Relationship Id="rId13" Type="http://schemas.openxmlformats.org/officeDocument/2006/relationships/image" Target="../media/image161.png"/><Relationship Id="rId3" Type="http://schemas.openxmlformats.org/officeDocument/2006/relationships/image" Target="../media/image5.png"/><Relationship Id="rId7" Type="http://schemas.openxmlformats.org/officeDocument/2006/relationships/image" Target="../media/image156.png"/><Relationship Id="rId12" Type="http://schemas.openxmlformats.org/officeDocument/2006/relationships/image" Target="../media/image16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5.png"/><Relationship Id="rId11" Type="http://schemas.openxmlformats.org/officeDocument/2006/relationships/image" Target="../media/image159.png"/><Relationship Id="rId5" Type="http://schemas.openxmlformats.org/officeDocument/2006/relationships/image" Target="../media/image154.png"/><Relationship Id="rId15" Type="http://schemas.openxmlformats.org/officeDocument/2006/relationships/image" Target="../media/image9.png"/><Relationship Id="rId10" Type="http://schemas.openxmlformats.org/officeDocument/2006/relationships/image" Target="../media/image109.png"/><Relationship Id="rId4" Type="http://schemas.openxmlformats.org/officeDocument/2006/relationships/image" Target="../media/image7.png"/><Relationship Id="rId9" Type="http://schemas.openxmlformats.org/officeDocument/2006/relationships/image" Target="../media/image158.png"/><Relationship Id="rId14" Type="http://schemas.openxmlformats.org/officeDocument/2006/relationships/image" Target="../media/image8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3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162.png"/><Relationship Id="rId10" Type="http://schemas.openxmlformats.org/officeDocument/2006/relationships/image" Target="../media/image165.png"/><Relationship Id="rId4" Type="http://schemas.openxmlformats.org/officeDocument/2006/relationships/image" Target="../media/image7.png"/><Relationship Id="rId9" Type="http://schemas.openxmlformats.org/officeDocument/2006/relationships/image" Target="../media/image164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5.png"/><Relationship Id="rId7" Type="http://schemas.openxmlformats.org/officeDocument/2006/relationships/image" Target="../media/image16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7.png"/><Relationship Id="rId5" Type="http://schemas.openxmlformats.org/officeDocument/2006/relationships/image" Target="../media/image166.png"/><Relationship Id="rId10" Type="http://schemas.openxmlformats.org/officeDocument/2006/relationships/image" Target="../media/image152.png"/><Relationship Id="rId4" Type="http://schemas.openxmlformats.org/officeDocument/2006/relationships/image" Target="../media/image7.png"/><Relationship Id="rId9" Type="http://schemas.openxmlformats.org/officeDocument/2006/relationships/image" Target="../media/image9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.png"/><Relationship Id="rId3" Type="http://schemas.openxmlformats.org/officeDocument/2006/relationships/image" Target="../media/image5.png"/><Relationship Id="rId7" Type="http://schemas.openxmlformats.org/officeDocument/2006/relationships/image" Target="../media/image17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9.png"/><Relationship Id="rId5" Type="http://schemas.openxmlformats.org/officeDocument/2006/relationships/image" Target="../media/image169.png"/><Relationship Id="rId10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72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4.png"/><Relationship Id="rId3" Type="http://schemas.openxmlformats.org/officeDocument/2006/relationships/image" Target="../media/image5.png"/><Relationship Id="rId7" Type="http://schemas.openxmlformats.org/officeDocument/2006/relationships/image" Target="../media/image173.png"/><Relationship Id="rId12" Type="http://schemas.openxmlformats.org/officeDocument/2006/relationships/image" Target="../media/image17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177.png"/><Relationship Id="rId5" Type="http://schemas.openxmlformats.org/officeDocument/2006/relationships/image" Target="../media/image8.png"/><Relationship Id="rId10" Type="http://schemas.openxmlformats.org/officeDocument/2006/relationships/image" Target="../media/image176.png"/><Relationship Id="rId4" Type="http://schemas.openxmlformats.org/officeDocument/2006/relationships/image" Target="../media/image7.png"/><Relationship Id="rId9" Type="http://schemas.openxmlformats.org/officeDocument/2006/relationships/image" Target="../media/image17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.png"/><Relationship Id="rId7" Type="http://schemas.openxmlformats.org/officeDocument/2006/relationships/image" Target="../media/image11.pn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5.png"/><Relationship Id="rId9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12" Type="http://schemas.openxmlformats.org/officeDocument/2006/relationships/image" Target="../media/image18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0.png"/><Relationship Id="rId11" Type="http://schemas.openxmlformats.org/officeDocument/2006/relationships/image" Target="../media/image183.png"/><Relationship Id="rId5" Type="http://schemas.openxmlformats.org/officeDocument/2006/relationships/image" Target="../media/image179.png"/><Relationship Id="rId10" Type="http://schemas.openxmlformats.org/officeDocument/2006/relationships/image" Target="../media/image182.png"/><Relationship Id="rId4" Type="http://schemas.openxmlformats.org/officeDocument/2006/relationships/image" Target="../media/image7.png"/><Relationship Id="rId9" Type="http://schemas.openxmlformats.org/officeDocument/2006/relationships/image" Target="../media/image181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90.png"/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12" Type="http://schemas.openxmlformats.org/officeDocument/2006/relationships/image" Target="../media/image18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5.png"/><Relationship Id="rId11" Type="http://schemas.openxmlformats.org/officeDocument/2006/relationships/image" Target="../media/image188.png"/><Relationship Id="rId5" Type="http://schemas.openxmlformats.org/officeDocument/2006/relationships/image" Target="../media/image179.png"/><Relationship Id="rId10" Type="http://schemas.openxmlformats.org/officeDocument/2006/relationships/image" Target="../media/image187.png"/><Relationship Id="rId4" Type="http://schemas.openxmlformats.org/officeDocument/2006/relationships/image" Target="../media/image7.png"/><Relationship Id="rId9" Type="http://schemas.openxmlformats.org/officeDocument/2006/relationships/image" Target="../media/image186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4.png"/><Relationship Id="rId13" Type="http://schemas.openxmlformats.org/officeDocument/2006/relationships/image" Target="../media/image9.png"/><Relationship Id="rId3" Type="http://schemas.openxmlformats.org/officeDocument/2006/relationships/image" Target="../media/image5.png"/><Relationship Id="rId7" Type="http://schemas.openxmlformats.org/officeDocument/2006/relationships/image" Target="../media/image193.png"/><Relationship Id="rId12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2.png"/><Relationship Id="rId11" Type="http://schemas.openxmlformats.org/officeDocument/2006/relationships/image" Target="../media/image197.png"/><Relationship Id="rId5" Type="http://schemas.openxmlformats.org/officeDocument/2006/relationships/image" Target="../media/image191.png"/><Relationship Id="rId10" Type="http://schemas.openxmlformats.org/officeDocument/2006/relationships/image" Target="../media/image196.png"/><Relationship Id="rId4" Type="http://schemas.openxmlformats.org/officeDocument/2006/relationships/image" Target="../media/image7.png"/><Relationship Id="rId9" Type="http://schemas.openxmlformats.org/officeDocument/2006/relationships/image" Target="../media/image195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1.png"/><Relationship Id="rId13" Type="http://schemas.openxmlformats.org/officeDocument/2006/relationships/image" Target="../media/image8.png"/><Relationship Id="rId3" Type="http://schemas.openxmlformats.org/officeDocument/2006/relationships/image" Target="../media/image5.png"/><Relationship Id="rId7" Type="http://schemas.openxmlformats.org/officeDocument/2006/relationships/image" Target="../media/image200.png"/><Relationship Id="rId12" Type="http://schemas.openxmlformats.org/officeDocument/2006/relationships/image" Target="../media/image20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9.png"/><Relationship Id="rId11" Type="http://schemas.openxmlformats.org/officeDocument/2006/relationships/image" Target="../media/image204.png"/><Relationship Id="rId5" Type="http://schemas.openxmlformats.org/officeDocument/2006/relationships/image" Target="../media/image198.png"/><Relationship Id="rId10" Type="http://schemas.openxmlformats.org/officeDocument/2006/relationships/image" Target="../media/image203.png"/><Relationship Id="rId4" Type="http://schemas.openxmlformats.org/officeDocument/2006/relationships/image" Target="../media/image7.png"/><Relationship Id="rId9" Type="http://schemas.openxmlformats.org/officeDocument/2006/relationships/image" Target="../media/image202.png"/><Relationship Id="rId14" Type="http://schemas.openxmlformats.org/officeDocument/2006/relationships/image" Target="../media/image9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9.png"/><Relationship Id="rId13" Type="http://schemas.openxmlformats.org/officeDocument/2006/relationships/image" Target="../media/image212.png"/><Relationship Id="rId3" Type="http://schemas.openxmlformats.org/officeDocument/2006/relationships/image" Target="../media/image5.png"/><Relationship Id="rId7" Type="http://schemas.openxmlformats.org/officeDocument/2006/relationships/image" Target="../media/image208.png"/><Relationship Id="rId12" Type="http://schemas.openxmlformats.org/officeDocument/2006/relationships/image" Target="../media/image2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7.png"/><Relationship Id="rId11" Type="http://schemas.openxmlformats.org/officeDocument/2006/relationships/image" Target="../media/image9.png"/><Relationship Id="rId5" Type="http://schemas.openxmlformats.org/officeDocument/2006/relationships/image" Target="../media/image206.png"/><Relationship Id="rId10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210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6.png"/><Relationship Id="rId13" Type="http://schemas.openxmlformats.org/officeDocument/2006/relationships/image" Target="../media/image211.png"/><Relationship Id="rId3" Type="http://schemas.openxmlformats.org/officeDocument/2006/relationships/image" Target="../media/image5.png"/><Relationship Id="rId7" Type="http://schemas.openxmlformats.org/officeDocument/2006/relationships/image" Target="../media/image215.png"/><Relationship Id="rId12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4.png"/><Relationship Id="rId11" Type="http://schemas.openxmlformats.org/officeDocument/2006/relationships/image" Target="../media/image8.png"/><Relationship Id="rId5" Type="http://schemas.openxmlformats.org/officeDocument/2006/relationships/image" Target="../media/image213.png"/><Relationship Id="rId10" Type="http://schemas.openxmlformats.org/officeDocument/2006/relationships/image" Target="../media/image218.png"/><Relationship Id="rId4" Type="http://schemas.openxmlformats.org/officeDocument/2006/relationships/image" Target="../media/image7.png"/><Relationship Id="rId9" Type="http://schemas.openxmlformats.org/officeDocument/2006/relationships/image" Target="../media/image217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8.png"/><Relationship Id="rId13" Type="http://schemas.openxmlformats.org/officeDocument/2006/relationships/image" Target="../media/image224.png"/><Relationship Id="rId3" Type="http://schemas.openxmlformats.org/officeDocument/2006/relationships/image" Target="../media/image5.png"/><Relationship Id="rId7" Type="http://schemas.openxmlformats.org/officeDocument/2006/relationships/image" Target="../media/image219.png"/><Relationship Id="rId12" Type="http://schemas.openxmlformats.org/officeDocument/2006/relationships/image" Target="../media/image22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222.png"/><Relationship Id="rId5" Type="http://schemas.openxmlformats.org/officeDocument/2006/relationships/image" Target="../media/image8.png"/><Relationship Id="rId10" Type="http://schemas.openxmlformats.org/officeDocument/2006/relationships/image" Target="../media/image221.png"/><Relationship Id="rId4" Type="http://schemas.openxmlformats.org/officeDocument/2006/relationships/image" Target="../media/image7.png"/><Relationship Id="rId9" Type="http://schemas.openxmlformats.org/officeDocument/2006/relationships/image" Target="../media/image220.png"/><Relationship Id="rId14" Type="http://schemas.openxmlformats.org/officeDocument/2006/relationships/image" Target="../media/image225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7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230.png"/><Relationship Id="rId5" Type="http://schemas.openxmlformats.org/officeDocument/2006/relationships/image" Target="../media/image226.png"/><Relationship Id="rId10" Type="http://schemas.openxmlformats.org/officeDocument/2006/relationships/image" Target="../media/image229.png"/><Relationship Id="rId4" Type="http://schemas.openxmlformats.org/officeDocument/2006/relationships/image" Target="../media/image7.png"/><Relationship Id="rId9" Type="http://schemas.openxmlformats.org/officeDocument/2006/relationships/image" Target="../media/image228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2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231.png"/><Relationship Id="rId10" Type="http://schemas.openxmlformats.org/officeDocument/2006/relationships/image" Target="../media/image234.png"/><Relationship Id="rId4" Type="http://schemas.openxmlformats.org/officeDocument/2006/relationships/image" Target="../media/image7.png"/><Relationship Id="rId9" Type="http://schemas.openxmlformats.org/officeDocument/2006/relationships/image" Target="../media/image233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8.png"/><Relationship Id="rId3" Type="http://schemas.openxmlformats.org/officeDocument/2006/relationships/image" Target="../media/image5.png"/><Relationship Id="rId7" Type="http://schemas.openxmlformats.org/officeDocument/2006/relationships/image" Target="../media/image23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6.png"/><Relationship Id="rId11" Type="http://schemas.openxmlformats.org/officeDocument/2006/relationships/image" Target="../media/image9.png"/><Relationship Id="rId5" Type="http://schemas.openxmlformats.org/officeDocument/2006/relationships/image" Target="../media/image235.png"/><Relationship Id="rId10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23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1.png"/><Relationship Id="rId11" Type="http://schemas.openxmlformats.org/officeDocument/2006/relationships/image" Target="../media/image244.png"/><Relationship Id="rId5" Type="http://schemas.openxmlformats.org/officeDocument/2006/relationships/image" Target="../media/image7.png"/><Relationship Id="rId10" Type="http://schemas.openxmlformats.org/officeDocument/2006/relationships/image" Target="../media/image243.png"/><Relationship Id="rId4" Type="http://schemas.openxmlformats.org/officeDocument/2006/relationships/image" Target="../media/image5.png"/><Relationship Id="rId9" Type="http://schemas.openxmlformats.org/officeDocument/2006/relationships/image" Target="../media/image242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8.png"/><Relationship Id="rId3" Type="http://schemas.openxmlformats.org/officeDocument/2006/relationships/image" Target="../media/image5.png"/><Relationship Id="rId7" Type="http://schemas.openxmlformats.org/officeDocument/2006/relationships/image" Target="../media/image24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6.png"/><Relationship Id="rId11" Type="http://schemas.openxmlformats.org/officeDocument/2006/relationships/image" Target="../media/image9.png"/><Relationship Id="rId5" Type="http://schemas.openxmlformats.org/officeDocument/2006/relationships/image" Target="../media/image245.png"/><Relationship Id="rId10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249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1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249.png"/><Relationship Id="rId5" Type="http://schemas.openxmlformats.org/officeDocument/2006/relationships/image" Target="../media/image250.png"/><Relationship Id="rId10" Type="http://schemas.openxmlformats.org/officeDocument/2006/relationships/image" Target="../media/image253.png"/><Relationship Id="rId4" Type="http://schemas.openxmlformats.org/officeDocument/2006/relationships/image" Target="../media/image7.png"/><Relationship Id="rId9" Type="http://schemas.openxmlformats.org/officeDocument/2006/relationships/image" Target="../media/image252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5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257.png"/><Relationship Id="rId5" Type="http://schemas.openxmlformats.org/officeDocument/2006/relationships/image" Target="../media/image254.png"/><Relationship Id="rId10" Type="http://schemas.openxmlformats.org/officeDocument/2006/relationships/image" Target="../media/image249.png"/><Relationship Id="rId4" Type="http://schemas.openxmlformats.org/officeDocument/2006/relationships/image" Target="../media/image7.png"/><Relationship Id="rId9" Type="http://schemas.openxmlformats.org/officeDocument/2006/relationships/image" Target="../media/image256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9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261.png"/><Relationship Id="rId5" Type="http://schemas.openxmlformats.org/officeDocument/2006/relationships/image" Target="../media/image258.png"/><Relationship Id="rId10" Type="http://schemas.openxmlformats.org/officeDocument/2006/relationships/image" Target="../media/image249.png"/><Relationship Id="rId4" Type="http://schemas.openxmlformats.org/officeDocument/2006/relationships/image" Target="../media/image7.png"/><Relationship Id="rId9" Type="http://schemas.openxmlformats.org/officeDocument/2006/relationships/image" Target="../media/image260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3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26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265.png"/><Relationship Id="rId5" Type="http://schemas.openxmlformats.org/officeDocument/2006/relationships/image" Target="../media/image262.png"/><Relationship Id="rId10" Type="http://schemas.openxmlformats.org/officeDocument/2006/relationships/image" Target="../media/image249.png"/><Relationship Id="rId4" Type="http://schemas.openxmlformats.org/officeDocument/2006/relationships/image" Target="../media/image7.png"/><Relationship Id="rId9" Type="http://schemas.openxmlformats.org/officeDocument/2006/relationships/image" Target="../media/image264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8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27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271.png"/><Relationship Id="rId5" Type="http://schemas.openxmlformats.org/officeDocument/2006/relationships/image" Target="../media/image267.png"/><Relationship Id="rId10" Type="http://schemas.openxmlformats.org/officeDocument/2006/relationships/image" Target="../media/image270.png"/><Relationship Id="rId4" Type="http://schemas.openxmlformats.org/officeDocument/2006/relationships/image" Target="../media/image7.png"/><Relationship Id="rId9" Type="http://schemas.openxmlformats.org/officeDocument/2006/relationships/image" Target="../media/image269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4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27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275.png"/><Relationship Id="rId5" Type="http://schemas.openxmlformats.org/officeDocument/2006/relationships/image" Target="../media/image273.png"/><Relationship Id="rId10" Type="http://schemas.openxmlformats.org/officeDocument/2006/relationships/image" Target="../media/image270.png"/><Relationship Id="rId4" Type="http://schemas.openxmlformats.org/officeDocument/2006/relationships/image" Target="../media/image7.png"/><Relationship Id="rId9" Type="http://schemas.openxmlformats.org/officeDocument/2006/relationships/image" Target="../media/image269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8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281.png"/><Relationship Id="rId5" Type="http://schemas.openxmlformats.org/officeDocument/2006/relationships/image" Target="../media/image277.png"/><Relationship Id="rId10" Type="http://schemas.openxmlformats.org/officeDocument/2006/relationships/image" Target="../media/image280.png"/><Relationship Id="rId4" Type="http://schemas.openxmlformats.org/officeDocument/2006/relationships/image" Target="../media/image7.png"/><Relationship Id="rId9" Type="http://schemas.openxmlformats.org/officeDocument/2006/relationships/image" Target="../media/image279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9.png"/><Relationship Id="rId7" Type="http://schemas.openxmlformats.org/officeDocument/2006/relationships/image" Target="../media/image1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10" Type="http://schemas.openxmlformats.org/officeDocument/2006/relationships/image" Target="../media/image20.png"/><Relationship Id="rId4" Type="http://schemas.openxmlformats.org/officeDocument/2006/relationships/image" Target="../media/image4.png"/><Relationship Id="rId9" Type="http://schemas.openxmlformats.org/officeDocument/2006/relationships/image" Target="../media/image19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282.png"/><Relationship Id="rId4" Type="http://schemas.openxmlformats.org/officeDocument/2006/relationships/image" Target="../media/image7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2.png"/><Relationship Id="rId5" Type="http://schemas.openxmlformats.org/officeDocument/2006/relationships/image" Target="../media/image283.png"/><Relationship Id="rId4" Type="http://schemas.openxmlformats.org/officeDocument/2006/relationships/image" Target="../media/image7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283.png"/><Relationship Id="rId4" Type="http://schemas.openxmlformats.org/officeDocument/2006/relationships/image" Target="../media/image7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283.png"/><Relationship Id="rId4" Type="http://schemas.openxmlformats.org/officeDocument/2006/relationships/image" Target="../media/image7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282.png"/><Relationship Id="rId4" Type="http://schemas.openxmlformats.org/officeDocument/2006/relationships/image" Target="../media/image7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18" Type="http://schemas.openxmlformats.org/officeDocument/2006/relationships/image" Target="../media/image32.gif"/><Relationship Id="rId3" Type="http://schemas.openxmlformats.org/officeDocument/2006/relationships/image" Target="../media/image9.png"/><Relationship Id="rId21" Type="http://schemas.openxmlformats.org/officeDocument/2006/relationships/image" Target="../media/image35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17" Type="http://schemas.openxmlformats.org/officeDocument/2006/relationships/image" Target="../media/image31.png"/><Relationship Id="rId2" Type="http://schemas.openxmlformats.org/officeDocument/2006/relationships/image" Target="../media/image8.png"/><Relationship Id="rId16" Type="http://schemas.openxmlformats.org/officeDocument/2006/relationships/image" Target="../media/image30.png"/><Relationship Id="rId20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25.png"/><Relationship Id="rId5" Type="http://schemas.openxmlformats.org/officeDocument/2006/relationships/image" Target="../media/image5.png"/><Relationship Id="rId15" Type="http://schemas.openxmlformats.org/officeDocument/2006/relationships/image" Target="../media/image29.png"/><Relationship Id="rId10" Type="http://schemas.openxmlformats.org/officeDocument/2006/relationships/image" Target="../media/image24.png"/><Relationship Id="rId19" Type="http://schemas.openxmlformats.org/officeDocument/2006/relationships/image" Target="../media/image33.png"/><Relationship Id="rId4" Type="http://schemas.openxmlformats.org/officeDocument/2006/relationships/image" Target="../media/image4.png"/><Relationship Id="rId9" Type="http://schemas.openxmlformats.org/officeDocument/2006/relationships/image" Target="../media/image23.png"/><Relationship Id="rId14" Type="http://schemas.openxmlformats.org/officeDocument/2006/relationships/image" Target="../media/image28.png"/><Relationship Id="rId22" Type="http://schemas.openxmlformats.org/officeDocument/2006/relationships/image" Target="../media/image3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2.png"/><Relationship Id="rId18" Type="http://schemas.openxmlformats.org/officeDocument/2006/relationships/image" Target="../media/image47.png"/><Relationship Id="rId3" Type="http://schemas.openxmlformats.org/officeDocument/2006/relationships/image" Target="../media/image9.png"/><Relationship Id="rId21" Type="http://schemas.openxmlformats.org/officeDocument/2006/relationships/image" Target="../media/image49.png"/><Relationship Id="rId7" Type="http://schemas.openxmlformats.org/officeDocument/2006/relationships/image" Target="../media/image37.png"/><Relationship Id="rId12" Type="http://schemas.openxmlformats.org/officeDocument/2006/relationships/image" Target="../media/image41.png"/><Relationship Id="rId17" Type="http://schemas.openxmlformats.org/officeDocument/2006/relationships/image" Target="../media/image46.png"/><Relationship Id="rId2" Type="http://schemas.openxmlformats.org/officeDocument/2006/relationships/image" Target="../media/image8.png"/><Relationship Id="rId16" Type="http://schemas.openxmlformats.org/officeDocument/2006/relationships/image" Target="../media/image45.png"/><Relationship Id="rId20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40.png"/><Relationship Id="rId5" Type="http://schemas.openxmlformats.org/officeDocument/2006/relationships/image" Target="../media/image5.png"/><Relationship Id="rId15" Type="http://schemas.openxmlformats.org/officeDocument/2006/relationships/image" Target="../media/image44.png"/><Relationship Id="rId10" Type="http://schemas.openxmlformats.org/officeDocument/2006/relationships/image" Target="../media/image23.png"/><Relationship Id="rId19" Type="http://schemas.openxmlformats.org/officeDocument/2006/relationships/image" Target="../media/image21.png"/><Relationship Id="rId4" Type="http://schemas.openxmlformats.org/officeDocument/2006/relationships/image" Target="../media/image4.png"/><Relationship Id="rId9" Type="http://schemas.openxmlformats.org/officeDocument/2006/relationships/image" Target="../media/image39.png"/><Relationship Id="rId14" Type="http://schemas.openxmlformats.org/officeDocument/2006/relationships/image" Target="../media/image4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50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90700" y="6375400"/>
            <a:ext cx="3124200" cy="3124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28600" y="7937500"/>
            <a:ext cx="3124200" cy="3124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6200" y="-2273300"/>
            <a:ext cx="4546600" cy="45466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346200" y="6959600"/>
            <a:ext cx="6146800" cy="723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7980"/>
              </a:lnSpc>
            </a:pPr>
            <a:r>
              <a:rPr lang="en-US" sz="4000" b="0" i="0" u="none" strike="noStrike" spc="-200" dirty="0">
                <a:solidFill>
                  <a:srgbClr val="FF9035"/>
                </a:solidFill>
                <a:latin typeface="고산자OTF" panose="020B0600000101010101" pitchFamily="34" charset="-127"/>
              </a:rPr>
              <a:t>TEAM </a:t>
            </a:r>
            <a:r>
              <a:rPr lang="ko-KR" sz="4000" b="0" i="0" u="none" strike="noStrike" spc="-200" dirty="0" err="1">
                <a:solidFill>
                  <a:srgbClr val="FF9035"/>
                </a:solidFill>
                <a:ea typeface="고산자OTF" panose="020B0600000101010101" pitchFamily="34" charset="-127"/>
              </a:rPr>
              <a:t>잡없는</a:t>
            </a:r>
            <a:r>
              <a:rPr lang="en-US" sz="4000" b="0" i="0" u="none" strike="noStrike" spc="-200" dirty="0">
                <a:solidFill>
                  <a:srgbClr val="FF9035"/>
                </a:solidFill>
                <a:latin typeface="고산자OTF" panose="020B0600000101010101" pitchFamily="34" charset="-127"/>
              </a:rPr>
              <a:t> </a:t>
            </a:r>
            <a:r>
              <a:rPr lang="ko-KR" sz="4000" b="0" i="0" u="none" strike="noStrike" spc="-200" dirty="0">
                <a:solidFill>
                  <a:srgbClr val="FF9035"/>
                </a:solidFill>
                <a:ea typeface="고산자OTF" panose="020B0600000101010101" pitchFamily="34" charset="-127"/>
              </a:rPr>
              <a:t>녀석들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144000" y="1263650"/>
            <a:ext cx="8839200" cy="2019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1339"/>
              </a:lnSpc>
            </a:pPr>
            <a:r>
              <a:rPr lang="ko-KR" sz="16200" b="0" i="0" u="none" strike="noStrike" spc="600" dirty="0" err="1">
                <a:solidFill>
                  <a:srgbClr val="FF9035"/>
                </a:solidFill>
                <a:ea typeface="맑은 고딕" panose="020B0503020000020004" pitchFamily="50" charset="-127"/>
              </a:rPr>
              <a:t>어디보잡</a:t>
            </a:r>
            <a:endParaRPr lang="ko-KR" sz="16200" b="0" i="0" u="none" strike="noStrike" spc="600" dirty="0">
              <a:solidFill>
                <a:srgbClr val="FF9035"/>
              </a:solidFill>
              <a:ea typeface="맑은 고딕" panose="020B0503020000020004" pitchFamily="50" charset="-127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5143500" y="3556000"/>
            <a:ext cx="12306300" cy="1016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81339"/>
              </a:lnSpc>
            </a:pPr>
            <a:r>
              <a:rPr lang="ko-KR" sz="8100" b="0" i="0" u="none" strike="noStrike" spc="300" dirty="0">
                <a:solidFill>
                  <a:srgbClr val="595959"/>
                </a:solidFill>
                <a:ea typeface="맑은 고딕" panose="020B0503020000020004" pitchFamily="50" charset="-127"/>
              </a:rPr>
              <a:t>구인구직</a:t>
            </a:r>
            <a:r>
              <a:rPr lang="en-US" sz="8100" b="0" i="0" u="none" strike="noStrike" spc="300" dirty="0">
                <a:solidFill>
                  <a:srgbClr val="595959"/>
                </a:solidFill>
                <a:latin typeface="맑은 고딕" panose="020B0503020000020004" pitchFamily="50" charset="-127"/>
              </a:rPr>
              <a:t> </a:t>
            </a:r>
            <a:r>
              <a:rPr lang="ko-KR" sz="8100" b="0" i="0" u="none" strike="noStrike" spc="300" dirty="0">
                <a:solidFill>
                  <a:srgbClr val="595959"/>
                </a:solidFill>
                <a:ea typeface="맑은 고딕" panose="020B0503020000020004" pitchFamily="50" charset="-127"/>
              </a:rPr>
              <a:t>채용</a:t>
            </a:r>
            <a:r>
              <a:rPr lang="en-US" sz="8100" b="0" i="0" u="none" strike="noStrike" spc="300" dirty="0">
                <a:solidFill>
                  <a:srgbClr val="595959"/>
                </a:solidFill>
                <a:latin typeface="맑은 고딕" panose="020B0503020000020004" pitchFamily="50" charset="-127"/>
              </a:rPr>
              <a:t> </a:t>
            </a:r>
            <a:r>
              <a:rPr lang="ko-KR" sz="8100" b="0" i="0" u="none" strike="noStrike" spc="300" dirty="0">
                <a:solidFill>
                  <a:srgbClr val="595959"/>
                </a:solidFill>
                <a:ea typeface="맑은 고딕" panose="020B0503020000020004" pitchFamily="50" charset="-127"/>
              </a:rPr>
              <a:t>플랫폼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9" name="TextBox 9"/>
          <p:cNvSpPr txBox="1"/>
          <p:nvPr/>
        </p:nvSpPr>
        <p:spPr>
          <a:xfrm>
            <a:off x="1346200" y="7861300"/>
            <a:ext cx="25146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75530"/>
              </a:lnSpc>
            </a:pPr>
            <a:r>
              <a:rPr lang="ko-KR" sz="2700" b="1" i="0" u="none" strike="noStrike" spc="100">
                <a:solidFill>
                  <a:srgbClr val="595959"/>
                </a:solidFill>
                <a:ea typeface="Hallym Gothic Regular"/>
              </a:rPr>
              <a:t>팀장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58900" y="8458200"/>
            <a:ext cx="25146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75530"/>
              </a:lnSpc>
            </a:pPr>
            <a:r>
              <a:rPr lang="ko-KR" sz="2700" b="1" i="0" u="none" strike="noStrike" spc="100">
                <a:solidFill>
                  <a:srgbClr val="595959"/>
                </a:solidFill>
                <a:ea typeface="Hallym Gothic Regular"/>
              </a:rPr>
              <a:t>팀원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222500" y="8369300"/>
            <a:ext cx="5994400" cy="4826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ko-KR" sz="2700" b="0" i="0" u="none" strike="noStrike" dirty="0" err="1">
                <a:solidFill>
                  <a:srgbClr val="595959"/>
                </a:solidFill>
                <a:ea typeface="Hallym Gothic Regular"/>
              </a:rPr>
              <a:t>박찬정</a:t>
            </a:r>
            <a:r>
              <a:rPr lang="en-US" sz="2700" b="0" i="0" u="none" strike="noStrike" dirty="0">
                <a:solidFill>
                  <a:srgbClr val="595959"/>
                </a:solidFill>
                <a:latin typeface="Hallym Gothic Regular"/>
              </a:rPr>
              <a:t>, </a:t>
            </a:r>
            <a:r>
              <a:rPr lang="ko-KR" sz="2700" b="0" i="0" u="none" strike="noStrike" dirty="0" err="1">
                <a:solidFill>
                  <a:srgbClr val="595959"/>
                </a:solidFill>
                <a:ea typeface="Hallym Gothic Regular"/>
              </a:rPr>
              <a:t>전유빈</a:t>
            </a:r>
            <a:r>
              <a:rPr lang="en-US" sz="2700" b="0" i="0" u="none" strike="noStrike" dirty="0">
                <a:solidFill>
                  <a:srgbClr val="595959"/>
                </a:solidFill>
                <a:latin typeface="Hallym Gothic Regular"/>
              </a:rPr>
              <a:t>, </a:t>
            </a:r>
            <a:r>
              <a:rPr lang="ko-KR" sz="2700" b="0" i="0" u="none" strike="noStrike" dirty="0" err="1">
                <a:solidFill>
                  <a:srgbClr val="595959"/>
                </a:solidFill>
                <a:ea typeface="Hallym Gothic Regular"/>
              </a:rPr>
              <a:t>주찬미</a:t>
            </a:r>
            <a:r>
              <a:rPr lang="en-US" sz="2700" b="0" i="0" u="none" strike="noStrike" dirty="0">
                <a:solidFill>
                  <a:srgbClr val="595959"/>
                </a:solidFill>
                <a:latin typeface="Hallym Gothic Regular"/>
              </a:rPr>
              <a:t>, </a:t>
            </a:r>
            <a:r>
              <a:rPr lang="ko-KR" sz="2700" b="0" i="0" u="none" strike="noStrike" dirty="0" err="1">
                <a:solidFill>
                  <a:srgbClr val="595959"/>
                </a:solidFill>
                <a:ea typeface="Hallym Gothic Regular"/>
              </a:rPr>
              <a:t>최유혁</a:t>
            </a:r>
            <a:r>
              <a:rPr lang="en-US" sz="2700" b="0" i="0" u="none" strike="noStrike" dirty="0">
                <a:solidFill>
                  <a:srgbClr val="595959"/>
                </a:solidFill>
                <a:latin typeface="Hallym Gothic Regular"/>
              </a:rPr>
              <a:t>, </a:t>
            </a:r>
            <a:r>
              <a:rPr lang="ko-KR" sz="2700" b="0" i="0" u="none" strike="noStrike" dirty="0">
                <a:solidFill>
                  <a:srgbClr val="595959"/>
                </a:solidFill>
                <a:ea typeface="Hallym Gothic Regular"/>
              </a:rPr>
              <a:t>정현식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209800" y="7772400"/>
            <a:ext cx="5994400" cy="4826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ko-KR" sz="2700" b="0" i="0" u="none" strike="noStrike" dirty="0">
                <a:solidFill>
                  <a:srgbClr val="595959"/>
                </a:solidFill>
                <a:ea typeface="Hallym Gothic Regular"/>
              </a:rPr>
              <a:t>오우람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151100" y="-825500"/>
            <a:ext cx="1638300" cy="1638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16459200" y="-825500"/>
            <a:ext cx="1638300" cy="1638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-825500" y="8978900"/>
            <a:ext cx="2133600" cy="21336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5400000">
            <a:off x="13766800" y="5892800"/>
            <a:ext cx="6146800" cy="101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-5400000">
            <a:off x="9791700" y="6477000"/>
            <a:ext cx="4991100" cy="101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93600" y="8928100"/>
            <a:ext cx="4597400" cy="1016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293600" y="4025900"/>
            <a:ext cx="1206500" cy="1016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12852400" y="3416300"/>
            <a:ext cx="1193800" cy="1016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398500" y="2870200"/>
            <a:ext cx="3467100" cy="1016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-2700000">
            <a:off x="12039600" y="3441700"/>
            <a:ext cx="1625600" cy="1016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5400000">
            <a:off x="2921000" y="5892800"/>
            <a:ext cx="6146800" cy="1016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-5400000">
            <a:off x="-1041400" y="6477000"/>
            <a:ext cx="4991100" cy="1016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47800" y="8928100"/>
            <a:ext cx="4597400" cy="1016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60500" y="4025900"/>
            <a:ext cx="1206500" cy="1016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2006600" y="3416300"/>
            <a:ext cx="1193800" cy="1016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52700" y="2870200"/>
            <a:ext cx="3467100" cy="1016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-2700000">
            <a:off x="1206500" y="3441700"/>
            <a:ext cx="1625600" cy="101600"/>
          </a:xfrm>
          <a:prstGeom prst="rect">
            <a:avLst/>
          </a:prstGeom>
        </p:spPr>
      </p:pic>
      <p:grpSp>
        <p:nvGrpSpPr>
          <p:cNvPr id="22" name="Group 2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3" name="Picture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5400000">
            <a:off x="8343900" y="5892800"/>
            <a:ext cx="6146800" cy="1016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-5400000">
            <a:off x="4381500" y="6477000"/>
            <a:ext cx="4991100" cy="1016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70700" y="8928100"/>
            <a:ext cx="4597400" cy="1016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70700" y="4025900"/>
            <a:ext cx="1206500" cy="1016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7429500" y="3416300"/>
            <a:ext cx="1193800" cy="1016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75600" y="2870200"/>
            <a:ext cx="3467100" cy="1016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-2700000">
            <a:off x="6616700" y="3441700"/>
            <a:ext cx="1625600" cy="1016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755900" y="3238500"/>
            <a:ext cx="2082800" cy="20828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216900" y="3238500"/>
            <a:ext cx="2082800" cy="20828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3627100" y="3238500"/>
            <a:ext cx="2082800" cy="2082800"/>
          </a:xfrm>
          <a:prstGeom prst="rect">
            <a:avLst/>
          </a:prstGeom>
        </p:spPr>
      </p:pic>
      <p:grpSp>
        <p:nvGrpSpPr>
          <p:cNvPr id="33" name="Group 3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4" name="Picture 3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-5400000">
            <a:off x="2260600" y="990600"/>
            <a:ext cx="635000" cy="635000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-5400000">
            <a:off x="2260600" y="990600"/>
            <a:ext cx="635000" cy="635000"/>
          </a:xfrm>
          <a:prstGeom prst="rect">
            <a:avLst/>
          </a:prstGeom>
        </p:spPr>
      </p:pic>
      <p:grpSp>
        <p:nvGrpSpPr>
          <p:cNvPr id="36" name="Group 3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7" name="Picture 37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-5400000">
            <a:off x="1790700" y="990600"/>
            <a:ext cx="635000" cy="635000"/>
          </a:xfrm>
          <a:prstGeom prst="rect">
            <a:avLst/>
          </a:prstGeom>
        </p:spPr>
      </p:pic>
      <p:pic>
        <p:nvPicPr>
          <p:cNvPr id="38" name="Picture 38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-5400000">
            <a:off x="2260600" y="990600"/>
            <a:ext cx="635000" cy="635000"/>
          </a:xfrm>
          <a:prstGeom prst="rect">
            <a:avLst/>
          </a:prstGeom>
        </p:spPr>
      </p:pic>
      <p:sp>
        <p:nvSpPr>
          <p:cNvPr id="39" name="TextBox 39"/>
          <p:cNvSpPr txBox="1"/>
          <p:nvPr/>
        </p:nvSpPr>
        <p:spPr>
          <a:xfrm>
            <a:off x="1752600" y="1168400"/>
            <a:ext cx="6731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75530"/>
              </a:lnSpc>
            </a:pPr>
            <a:r>
              <a:rPr lang="en-US" sz="2800" b="0" i="0" u="none" strike="noStrike" spc="100" dirty="0">
                <a:solidFill>
                  <a:srgbClr val="FFFFFF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02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2603500" y="1397000"/>
            <a:ext cx="5702300" cy="558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75530"/>
              </a:lnSpc>
            </a:pPr>
            <a:r>
              <a:rPr lang="ko-KR" sz="4800" b="0" i="0" u="none" strike="noStrike" spc="200">
                <a:solidFill>
                  <a:srgbClr val="000000"/>
                </a:solidFill>
                <a:ea typeface="맑은 고딕" panose="020B0503020000020004" pitchFamily="50" charset="-127"/>
              </a:rPr>
              <a:t>팀</a:t>
            </a:r>
            <a:r>
              <a:rPr lang="en-US" sz="4800" b="0" i="0" u="none" strike="noStrike" spc="200">
                <a:solidFill>
                  <a:srgbClr val="000000"/>
                </a:solidFill>
                <a:latin typeface="맑은 고딕" panose="020B0503020000020004" pitchFamily="50" charset="-127"/>
              </a:rPr>
              <a:t> </a:t>
            </a:r>
            <a:r>
              <a:rPr lang="ko-KR" sz="4800" b="0" i="0" u="none" strike="noStrike" spc="200">
                <a:solidFill>
                  <a:srgbClr val="000000"/>
                </a:solidFill>
                <a:ea typeface="맑은 고딕" panose="020B0503020000020004" pitchFamily="50" charset="-127"/>
              </a:rPr>
              <a:t>구성</a:t>
            </a:r>
            <a:r>
              <a:rPr lang="en-US" sz="4800" b="0" i="0" u="none" strike="noStrike" spc="200">
                <a:solidFill>
                  <a:srgbClr val="000000"/>
                </a:solidFill>
                <a:latin typeface="맑은 고딕" panose="020B0503020000020004" pitchFamily="50" charset="-127"/>
              </a:rPr>
              <a:t> </a:t>
            </a:r>
            <a:r>
              <a:rPr lang="ko-KR" sz="4800" b="0" i="0" u="none" strike="noStrike" spc="200">
                <a:solidFill>
                  <a:srgbClr val="000000"/>
                </a:solidFill>
                <a:ea typeface="맑은 고딕" panose="020B0503020000020004" pitchFamily="50" charset="-127"/>
              </a:rPr>
              <a:t>및</a:t>
            </a:r>
            <a:r>
              <a:rPr lang="en-US" sz="4800" b="0" i="0" u="none" strike="noStrike" spc="200">
                <a:solidFill>
                  <a:srgbClr val="000000"/>
                </a:solidFill>
                <a:latin typeface="맑은 고딕" panose="020B0503020000020004" pitchFamily="50" charset="-127"/>
              </a:rPr>
              <a:t> </a:t>
            </a:r>
            <a:r>
              <a:rPr lang="ko-KR" sz="4800" b="0" i="0" u="none" strike="noStrike" spc="200">
                <a:solidFill>
                  <a:srgbClr val="000000"/>
                </a:solidFill>
                <a:ea typeface="맑은 고딕" panose="020B0503020000020004" pitchFamily="50" charset="-127"/>
              </a:rPr>
              <a:t>역할</a:t>
            </a:r>
          </a:p>
        </p:txBody>
      </p:sp>
      <p:grpSp>
        <p:nvGrpSpPr>
          <p:cNvPr id="41" name="Group 4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42" name="TextBox 42"/>
          <p:cNvSpPr txBox="1"/>
          <p:nvPr/>
        </p:nvSpPr>
        <p:spPr>
          <a:xfrm>
            <a:off x="1790700" y="5499100"/>
            <a:ext cx="42418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9479"/>
              </a:lnSpc>
            </a:pPr>
            <a:r>
              <a:rPr lang="ko-KR" sz="2300" b="0" i="0" u="none" strike="noStrike" spc="-100">
                <a:solidFill>
                  <a:srgbClr val="000000"/>
                </a:solidFill>
                <a:ea typeface="맑은 고딕" panose="020B0503020000020004" pitchFamily="50" charset="-127"/>
              </a:rPr>
              <a:t>오우람</a:t>
            </a:r>
            <a:r>
              <a:rPr lang="en-US" sz="2300" b="0" i="0" u="none" strike="noStrike" spc="-100">
                <a:solidFill>
                  <a:srgbClr val="000000"/>
                </a:solidFill>
                <a:latin typeface="맑은 고딕" panose="020B0503020000020004" pitchFamily="50" charset="-127"/>
              </a:rPr>
              <a:t>(</a:t>
            </a:r>
            <a:r>
              <a:rPr lang="ko-KR" sz="2300" b="0" i="0" u="none" strike="noStrike" spc="-100">
                <a:solidFill>
                  <a:srgbClr val="000000"/>
                </a:solidFill>
                <a:ea typeface="맑은 고딕" panose="020B0503020000020004" pitchFamily="50" charset="-127"/>
              </a:rPr>
              <a:t>팀장</a:t>
            </a:r>
            <a:r>
              <a:rPr lang="en-US" sz="2300" b="0" i="0" u="none" strike="noStrike" spc="-100">
                <a:solidFill>
                  <a:srgbClr val="000000"/>
                </a:solidFill>
                <a:latin typeface="맑은 고딕" panose="020B0503020000020004" pitchFamily="50" charset="-127"/>
              </a:rPr>
              <a:t>)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1790700" y="6057900"/>
            <a:ext cx="4229100" cy="2819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53550"/>
              </a:lnSpc>
            </a:pPr>
            <a:r>
              <a:rPr lang="ko-KR" sz="1500" b="0" i="0" u="none" strike="noStrike" dirty="0">
                <a:solidFill>
                  <a:srgbClr val="000000"/>
                </a:solidFill>
                <a:latin typeface="고산자OTF" panose="020B0600000101010101" pitchFamily="34" charset="-127"/>
                <a:ea typeface="고산자OTF" panose="020B0600000101010101" pitchFamily="34" charset="-127"/>
              </a:rPr>
              <a:t>기획</a:t>
            </a:r>
            <a:r>
              <a:rPr lang="en-US" sz="1500" b="0" i="0" u="none" strike="noStrike" dirty="0">
                <a:solidFill>
                  <a:srgbClr val="000000"/>
                </a:solidFill>
                <a:latin typeface="고산자OTF" panose="020B0600000101010101" pitchFamily="34" charset="-127"/>
                <a:ea typeface="고산자OTF" panose="020B0600000101010101" pitchFamily="34" charset="-127"/>
              </a:rPr>
              <a:t> - </a:t>
            </a:r>
            <a:r>
              <a:rPr lang="ko-KR" sz="1500" b="0" i="0" u="none" strike="noStrike" dirty="0">
                <a:solidFill>
                  <a:srgbClr val="000000"/>
                </a:solidFill>
                <a:latin typeface="고산자OTF" panose="020B0600000101010101" pitchFamily="34" charset="-127"/>
                <a:ea typeface="고산자OTF" panose="020B0600000101010101" pitchFamily="34" charset="-127"/>
              </a:rPr>
              <a:t>기획서</a:t>
            </a:r>
            <a:r>
              <a:rPr lang="en-US" sz="1500" b="0" i="0" u="none" strike="noStrike" dirty="0">
                <a:solidFill>
                  <a:srgbClr val="000000"/>
                </a:solidFill>
                <a:latin typeface="고산자OTF" panose="020B0600000101010101" pitchFamily="34" charset="-127"/>
                <a:ea typeface="고산자OTF" panose="020B0600000101010101" pitchFamily="34" charset="-127"/>
              </a:rPr>
              <a:t> </a:t>
            </a:r>
            <a:r>
              <a:rPr lang="ko-KR" sz="1500" b="0" i="0" u="none" strike="noStrike" dirty="0">
                <a:solidFill>
                  <a:srgbClr val="000000"/>
                </a:solidFill>
                <a:latin typeface="고산자OTF" panose="020B0600000101010101" pitchFamily="34" charset="-127"/>
                <a:ea typeface="고산자OTF" panose="020B0600000101010101" pitchFamily="34" charset="-127"/>
              </a:rPr>
              <a:t>작성</a:t>
            </a:r>
            <a:r>
              <a:rPr lang="en-US" sz="1500" b="0" i="0" u="none" strike="noStrike" dirty="0">
                <a:solidFill>
                  <a:srgbClr val="000000"/>
                </a:solidFill>
                <a:latin typeface="고산자OTF" panose="020B0600000101010101" pitchFamily="34" charset="-127"/>
                <a:ea typeface="고산자OTF" panose="020B0600000101010101" pitchFamily="34" charset="-127"/>
              </a:rPr>
              <a:t>(</a:t>
            </a:r>
            <a:r>
              <a:rPr lang="ko-KR" sz="1500" b="0" i="0" u="none" strike="noStrike" dirty="0">
                <a:solidFill>
                  <a:srgbClr val="000000"/>
                </a:solidFill>
                <a:latin typeface="고산자OTF" panose="020B0600000101010101" pitchFamily="34" charset="-127"/>
                <a:ea typeface="고산자OTF" panose="020B0600000101010101" pitchFamily="34" charset="-127"/>
              </a:rPr>
              <a:t>공동작업</a:t>
            </a:r>
            <a:r>
              <a:rPr lang="en-US" sz="1500" b="0" i="0" u="none" strike="noStrike" dirty="0">
                <a:solidFill>
                  <a:srgbClr val="000000"/>
                </a:solidFill>
                <a:latin typeface="고산자OTF" panose="020B0600000101010101" pitchFamily="34" charset="-127"/>
                <a:ea typeface="고산자OTF" panose="020B0600000101010101" pitchFamily="34" charset="-127"/>
              </a:rPr>
              <a:t>)</a:t>
            </a:r>
          </a:p>
          <a:p>
            <a:pPr marL="342900" lvl="0" indent="-342900" algn="l">
              <a:lnSpc>
                <a:spcPct val="153550"/>
              </a:lnSpc>
              <a:buClr>
                <a:srgbClr val="000000"/>
              </a:buClr>
              <a:buFont typeface="Arial"/>
              <a:buChar char="●"/>
            </a:pPr>
            <a:r>
              <a:rPr lang="ko-KR" sz="1500" b="0" i="0" u="none" strike="noStrike" dirty="0">
                <a:solidFill>
                  <a:srgbClr val="000000"/>
                </a:solidFill>
                <a:latin typeface="고산자OTF" panose="020B0600000101010101" pitchFamily="34" charset="-127"/>
                <a:ea typeface="고산자OTF" panose="020B0600000101010101" pitchFamily="34" charset="-127"/>
              </a:rPr>
              <a:t>관리자</a:t>
            </a:r>
          </a:p>
          <a:p>
            <a:pPr lvl="0" algn="l">
              <a:lnSpc>
                <a:spcPct val="153550"/>
              </a:lnSpc>
            </a:pPr>
            <a:r>
              <a:rPr lang="ko-KR" sz="1500" b="0" i="0" u="none" strike="noStrike" dirty="0">
                <a:solidFill>
                  <a:srgbClr val="000000"/>
                </a:solidFill>
                <a:latin typeface="고산자OTF" panose="020B0600000101010101" pitchFamily="34" charset="-127"/>
                <a:ea typeface="고산자OTF" panose="020B0600000101010101" pitchFamily="34" charset="-127"/>
              </a:rPr>
              <a:t>관리</a:t>
            </a:r>
            <a:r>
              <a:rPr lang="en-US" sz="1500" b="0" i="0" u="none" strike="noStrike" dirty="0">
                <a:solidFill>
                  <a:srgbClr val="000000"/>
                </a:solidFill>
                <a:latin typeface="고산자OTF" panose="020B0600000101010101" pitchFamily="34" charset="-127"/>
                <a:ea typeface="고산자OTF" panose="020B0600000101010101" pitchFamily="34" charset="-127"/>
              </a:rPr>
              <a:t>- </a:t>
            </a:r>
            <a:r>
              <a:rPr lang="ko-KR" sz="1500" b="0" i="0" u="none" strike="noStrike" dirty="0">
                <a:solidFill>
                  <a:srgbClr val="000000"/>
                </a:solidFill>
                <a:latin typeface="고산자OTF" panose="020B0600000101010101" pitchFamily="34" charset="-127"/>
                <a:ea typeface="고산자OTF" panose="020B0600000101010101" pitchFamily="34" charset="-127"/>
              </a:rPr>
              <a:t>전반적</a:t>
            </a:r>
            <a:r>
              <a:rPr lang="en-US" sz="1500" b="0" i="0" u="none" strike="noStrike" dirty="0">
                <a:solidFill>
                  <a:srgbClr val="000000"/>
                </a:solidFill>
                <a:latin typeface="고산자OTF" panose="020B0600000101010101" pitchFamily="34" charset="-127"/>
                <a:ea typeface="고산자OTF" panose="020B0600000101010101" pitchFamily="34" charset="-127"/>
              </a:rPr>
              <a:t> UI, </a:t>
            </a:r>
            <a:r>
              <a:rPr lang="ko-KR" sz="1500" b="0" i="0" u="none" strike="noStrike" dirty="0">
                <a:solidFill>
                  <a:srgbClr val="000000"/>
                </a:solidFill>
                <a:latin typeface="고산자OTF" panose="020B0600000101010101" pitchFamily="34" charset="-127"/>
                <a:ea typeface="고산자OTF" panose="020B0600000101010101" pitchFamily="34" charset="-127"/>
              </a:rPr>
              <a:t>공고</a:t>
            </a:r>
            <a:r>
              <a:rPr lang="en-US" sz="1500" b="0" i="0" u="none" strike="noStrike" dirty="0">
                <a:solidFill>
                  <a:srgbClr val="000000"/>
                </a:solidFill>
                <a:latin typeface="고산자OTF" panose="020B0600000101010101" pitchFamily="34" charset="-127"/>
                <a:ea typeface="고산자OTF" panose="020B0600000101010101" pitchFamily="34" charset="-127"/>
              </a:rPr>
              <a:t> </a:t>
            </a:r>
            <a:r>
              <a:rPr lang="ko-KR" sz="1500" b="0" i="0" u="none" strike="noStrike" dirty="0">
                <a:solidFill>
                  <a:srgbClr val="000000"/>
                </a:solidFill>
                <a:latin typeface="고산자OTF" panose="020B0600000101010101" pitchFamily="34" charset="-127"/>
                <a:ea typeface="고산자OTF" panose="020B0600000101010101" pitchFamily="34" charset="-127"/>
              </a:rPr>
              <a:t>및</a:t>
            </a:r>
            <a:r>
              <a:rPr lang="en-US" sz="1500" b="0" i="0" u="none" strike="noStrike" dirty="0">
                <a:solidFill>
                  <a:srgbClr val="000000"/>
                </a:solidFill>
                <a:latin typeface="고산자OTF" panose="020B0600000101010101" pitchFamily="34" charset="-127"/>
                <a:ea typeface="고산자OTF" panose="020B0600000101010101" pitchFamily="34" charset="-127"/>
              </a:rPr>
              <a:t> </a:t>
            </a:r>
            <a:r>
              <a:rPr lang="ko-KR" sz="1500" b="0" i="0" u="none" strike="noStrike" dirty="0">
                <a:solidFill>
                  <a:srgbClr val="000000"/>
                </a:solidFill>
                <a:latin typeface="고산자OTF" panose="020B0600000101010101" pitchFamily="34" charset="-127"/>
                <a:ea typeface="고산자OTF" panose="020B0600000101010101" pitchFamily="34" charset="-127"/>
              </a:rPr>
              <a:t>기업</a:t>
            </a:r>
            <a:r>
              <a:rPr lang="en-US" sz="1500" b="0" i="0" u="none" strike="noStrike" dirty="0">
                <a:solidFill>
                  <a:srgbClr val="000000"/>
                </a:solidFill>
                <a:latin typeface="고산자OTF" panose="020B0600000101010101" pitchFamily="34" charset="-127"/>
                <a:ea typeface="고산자OTF" panose="020B0600000101010101" pitchFamily="34" charset="-127"/>
              </a:rPr>
              <a:t> </a:t>
            </a:r>
            <a:r>
              <a:rPr lang="ko-KR" sz="1500" b="0" i="0" u="none" strike="noStrike" dirty="0">
                <a:solidFill>
                  <a:srgbClr val="000000"/>
                </a:solidFill>
                <a:latin typeface="고산자OTF" panose="020B0600000101010101" pitchFamily="34" charset="-127"/>
                <a:ea typeface="고산자OTF" panose="020B0600000101010101" pitchFamily="34" charset="-127"/>
              </a:rPr>
              <a:t>회원</a:t>
            </a:r>
            <a:r>
              <a:rPr lang="en-US" sz="1500" b="0" i="0" u="none" strike="noStrike" dirty="0">
                <a:solidFill>
                  <a:srgbClr val="000000"/>
                </a:solidFill>
                <a:latin typeface="고산자OTF" panose="020B0600000101010101" pitchFamily="34" charset="-127"/>
                <a:ea typeface="고산자OTF" panose="020B0600000101010101" pitchFamily="34" charset="-127"/>
              </a:rPr>
              <a:t> </a:t>
            </a:r>
            <a:r>
              <a:rPr lang="ko-KR" sz="1500" b="0" i="0" u="none" strike="noStrike" dirty="0">
                <a:solidFill>
                  <a:srgbClr val="000000"/>
                </a:solidFill>
                <a:latin typeface="고산자OTF" panose="020B0600000101010101" pitchFamily="34" charset="-127"/>
                <a:ea typeface="고산자OTF" panose="020B0600000101010101" pitchFamily="34" charset="-127"/>
              </a:rPr>
              <a:t>관리</a:t>
            </a:r>
            <a:r>
              <a:rPr lang="en-US" sz="1500" b="0" i="0" u="none" strike="noStrike" dirty="0">
                <a:solidFill>
                  <a:srgbClr val="000000"/>
                </a:solidFill>
                <a:latin typeface="고산자OTF" panose="020B0600000101010101" pitchFamily="34" charset="-127"/>
                <a:ea typeface="고산자OTF" panose="020B0600000101010101" pitchFamily="34" charset="-127"/>
              </a:rPr>
              <a:t> </a:t>
            </a:r>
            <a:r>
              <a:rPr lang="ko-KR" sz="1500" b="0" i="0" u="none" strike="noStrike" dirty="0">
                <a:solidFill>
                  <a:srgbClr val="000000"/>
                </a:solidFill>
                <a:latin typeface="고산자OTF" panose="020B0600000101010101" pitchFamily="34" charset="-127"/>
                <a:ea typeface="고산자OTF" panose="020B0600000101010101" pitchFamily="34" charset="-127"/>
              </a:rPr>
              <a:t>페이지</a:t>
            </a:r>
          </a:p>
          <a:p>
            <a:pPr lvl="0" algn="l">
              <a:lnSpc>
                <a:spcPct val="153550"/>
              </a:lnSpc>
            </a:pPr>
            <a:r>
              <a:rPr lang="ko-KR" sz="1500" b="0" i="0" u="none" strike="noStrike" dirty="0">
                <a:solidFill>
                  <a:srgbClr val="000000"/>
                </a:solidFill>
                <a:latin typeface="고산자OTF" panose="020B0600000101010101" pitchFamily="34" charset="-127"/>
                <a:ea typeface="고산자OTF" panose="020B0600000101010101" pitchFamily="34" charset="-127"/>
              </a:rPr>
              <a:t>채팅</a:t>
            </a:r>
          </a:p>
          <a:p>
            <a:pPr marL="342900" lvl="0" indent="-342900" algn="l">
              <a:lnSpc>
                <a:spcPct val="153550"/>
              </a:lnSpc>
              <a:buClr>
                <a:srgbClr val="000000"/>
              </a:buClr>
              <a:buFont typeface="Arial"/>
              <a:buChar char="●"/>
            </a:pPr>
            <a:r>
              <a:rPr lang="ko-KR" sz="1500" b="0" i="0" u="none" strike="noStrike" dirty="0">
                <a:solidFill>
                  <a:srgbClr val="000000"/>
                </a:solidFill>
                <a:latin typeface="고산자OTF" panose="020B0600000101010101" pitchFamily="34" charset="-127"/>
                <a:ea typeface="고산자OTF" panose="020B0600000101010101" pitchFamily="34" charset="-127"/>
              </a:rPr>
              <a:t>회원</a:t>
            </a:r>
          </a:p>
          <a:p>
            <a:pPr lvl="0" algn="l">
              <a:lnSpc>
                <a:spcPct val="153550"/>
              </a:lnSpc>
            </a:pPr>
            <a:r>
              <a:rPr lang="ko-KR" sz="1500" b="0" i="0" u="none" strike="noStrike" dirty="0">
                <a:solidFill>
                  <a:srgbClr val="000000"/>
                </a:solidFill>
                <a:latin typeface="고산자OTF" panose="020B0600000101010101" pitchFamily="34" charset="-127"/>
                <a:ea typeface="고산자OTF" panose="020B0600000101010101" pitchFamily="34" charset="-127"/>
              </a:rPr>
              <a:t>이력서</a:t>
            </a:r>
            <a:r>
              <a:rPr lang="en-US" sz="1500" b="0" i="0" u="none" strike="noStrike" dirty="0">
                <a:solidFill>
                  <a:srgbClr val="000000"/>
                </a:solidFill>
                <a:latin typeface="고산자OTF" panose="020B0600000101010101" pitchFamily="34" charset="-127"/>
                <a:ea typeface="고산자OTF" panose="020B0600000101010101" pitchFamily="34" charset="-127"/>
              </a:rPr>
              <a:t> - </a:t>
            </a:r>
            <a:r>
              <a:rPr lang="ko-KR" sz="1500" b="0" i="0" u="none" strike="noStrike" dirty="0">
                <a:solidFill>
                  <a:srgbClr val="000000"/>
                </a:solidFill>
                <a:latin typeface="고산자OTF" panose="020B0600000101010101" pitchFamily="34" charset="-127"/>
                <a:ea typeface="고산자OTF" panose="020B0600000101010101" pitchFamily="34" charset="-127"/>
              </a:rPr>
              <a:t>지원</a:t>
            </a:r>
            <a:r>
              <a:rPr lang="en-US" sz="1500" b="0" i="0" u="none" strike="noStrike" dirty="0">
                <a:solidFill>
                  <a:srgbClr val="000000"/>
                </a:solidFill>
                <a:latin typeface="고산자OTF" panose="020B0600000101010101" pitchFamily="34" charset="-127"/>
                <a:ea typeface="고산자OTF" panose="020B0600000101010101" pitchFamily="34" charset="-127"/>
              </a:rPr>
              <a:t>, </a:t>
            </a:r>
            <a:r>
              <a:rPr lang="ko-KR" sz="1500" b="0" i="0" u="none" strike="noStrike" dirty="0">
                <a:solidFill>
                  <a:srgbClr val="000000"/>
                </a:solidFill>
                <a:latin typeface="고산자OTF" panose="020B0600000101010101" pitchFamily="34" charset="-127"/>
                <a:ea typeface="고산자OTF" panose="020B0600000101010101" pitchFamily="34" charset="-127"/>
              </a:rPr>
              <a:t>작성</a:t>
            </a:r>
            <a:r>
              <a:rPr lang="en-US" sz="1500" b="0" i="0" u="none" strike="noStrike" dirty="0">
                <a:solidFill>
                  <a:srgbClr val="000000"/>
                </a:solidFill>
                <a:latin typeface="고산자OTF" panose="020B0600000101010101" pitchFamily="34" charset="-127"/>
                <a:ea typeface="고산자OTF" panose="020B0600000101010101" pitchFamily="34" charset="-127"/>
              </a:rPr>
              <a:t>, </a:t>
            </a:r>
            <a:r>
              <a:rPr lang="ko-KR" sz="1500" b="0" i="0" u="none" strike="noStrike" dirty="0">
                <a:solidFill>
                  <a:srgbClr val="000000"/>
                </a:solidFill>
                <a:latin typeface="고산자OTF" panose="020B0600000101010101" pitchFamily="34" charset="-127"/>
                <a:ea typeface="고산자OTF" panose="020B0600000101010101" pitchFamily="34" charset="-127"/>
              </a:rPr>
              <a:t>수정</a:t>
            </a:r>
            <a:r>
              <a:rPr lang="en-US" sz="1500" b="0" i="0" u="none" strike="noStrike" dirty="0">
                <a:solidFill>
                  <a:srgbClr val="000000"/>
                </a:solidFill>
                <a:latin typeface="고산자OTF" panose="020B0600000101010101" pitchFamily="34" charset="-127"/>
                <a:ea typeface="고산자OTF" panose="020B0600000101010101" pitchFamily="34" charset="-127"/>
              </a:rPr>
              <a:t> </a:t>
            </a:r>
            <a:r>
              <a:rPr lang="ko-KR" sz="1500" b="0" i="0" u="none" strike="noStrike" dirty="0">
                <a:solidFill>
                  <a:srgbClr val="000000"/>
                </a:solidFill>
                <a:latin typeface="고산자OTF" panose="020B0600000101010101" pitchFamily="34" charset="-127"/>
                <a:ea typeface="고산자OTF" panose="020B0600000101010101" pitchFamily="34" charset="-127"/>
              </a:rPr>
              <a:t>등</a:t>
            </a:r>
            <a:r>
              <a:rPr lang="en-US" sz="1500" b="0" i="0" u="none" strike="noStrike" dirty="0">
                <a:solidFill>
                  <a:srgbClr val="000000"/>
                </a:solidFill>
                <a:latin typeface="고산자OTF" panose="020B0600000101010101" pitchFamily="34" charset="-127"/>
                <a:ea typeface="고산자OTF" panose="020B0600000101010101" pitchFamily="34" charset="-127"/>
              </a:rPr>
              <a:t> Back </a:t>
            </a:r>
            <a:r>
              <a:rPr lang="ko-KR" sz="1500" b="0" i="0" u="none" strike="noStrike" dirty="0">
                <a:solidFill>
                  <a:srgbClr val="000000"/>
                </a:solidFill>
                <a:latin typeface="고산자OTF" panose="020B0600000101010101" pitchFamily="34" charset="-127"/>
                <a:ea typeface="고산자OTF" panose="020B0600000101010101" pitchFamily="34" charset="-127"/>
              </a:rPr>
              <a:t>로직</a:t>
            </a:r>
          </a:p>
          <a:p>
            <a:pPr lvl="0" algn="l">
              <a:lnSpc>
                <a:spcPct val="153550"/>
              </a:lnSpc>
            </a:pPr>
            <a:r>
              <a:rPr lang="ko-KR" sz="1500" b="0" i="0" u="none" strike="noStrike" dirty="0">
                <a:solidFill>
                  <a:srgbClr val="000000"/>
                </a:solidFill>
                <a:latin typeface="고산자OTF" panose="020B0600000101010101" pitchFamily="34" charset="-127"/>
                <a:ea typeface="고산자OTF" panose="020B0600000101010101" pitchFamily="34" charset="-127"/>
              </a:rPr>
              <a:t>마이페이지</a:t>
            </a:r>
            <a:r>
              <a:rPr lang="en-US" sz="1500" b="0" i="0" u="none" strike="noStrike" dirty="0">
                <a:solidFill>
                  <a:srgbClr val="000000"/>
                </a:solidFill>
                <a:latin typeface="고산자OTF" panose="020B0600000101010101" pitchFamily="34" charset="-127"/>
                <a:ea typeface="고산자OTF" panose="020B0600000101010101" pitchFamily="34" charset="-127"/>
              </a:rPr>
              <a:t>- </a:t>
            </a:r>
            <a:r>
              <a:rPr lang="ko-KR" sz="1500" b="0" i="0" u="none" strike="noStrike" dirty="0">
                <a:solidFill>
                  <a:srgbClr val="000000"/>
                </a:solidFill>
                <a:latin typeface="고산자OTF" panose="020B0600000101010101" pitchFamily="34" charset="-127"/>
                <a:ea typeface="고산자OTF" panose="020B0600000101010101" pitchFamily="34" charset="-127"/>
              </a:rPr>
              <a:t>북마크</a:t>
            </a:r>
            <a:r>
              <a:rPr lang="en-US" sz="1500" b="0" i="0" u="none" strike="noStrike" dirty="0">
                <a:solidFill>
                  <a:srgbClr val="000000"/>
                </a:solidFill>
                <a:latin typeface="고산자OTF" panose="020B0600000101010101" pitchFamily="34" charset="-127"/>
                <a:ea typeface="고산자OTF" panose="020B0600000101010101" pitchFamily="34" charset="-127"/>
              </a:rPr>
              <a:t>(</a:t>
            </a:r>
            <a:r>
              <a:rPr lang="ko-KR" sz="1500" b="0" i="0" u="none" strike="noStrike" dirty="0">
                <a:solidFill>
                  <a:srgbClr val="000000"/>
                </a:solidFill>
                <a:latin typeface="고산자OTF" panose="020B0600000101010101" pitchFamily="34" charset="-127"/>
                <a:ea typeface="고산자OTF" panose="020B0600000101010101" pitchFamily="34" charset="-127"/>
              </a:rPr>
              <a:t>공동</a:t>
            </a:r>
            <a:r>
              <a:rPr lang="en-US" sz="1500" b="0" i="0" u="none" strike="noStrike" dirty="0">
                <a:solidFill>
                  <a:srgbClr val="000000"/>
                </a:solidFill>
                <a:latin typeface="고산자OTF" panose="020B0600000101010101" pitchFamily="34" charset="-127"/>
                <a:ea typeface="고산자OTF" panose="020B0600000101010101" pitchFamily="34" charset="-127"/>
              </a:rPr>
              <a:t> </a:t>
            </a:r>
            <a:r>
              <a:rPr lang="ko-KR" sz="1500" b="0" i="0" u="none" strike="noStrike" dirty="0">
                <a:solidFill>
                  <a:srgbClr val="000000"/>
                </a:solidFill>
                <a:latin typeface="고산자OTF" panose="020B0600000101010101" pitchFamily="34" charset="-127"/>
                <a:ea typeface="고산자OTF" panose="020B0600000101010101" pitchFamily="34" charset="-127"/>
              </a:rPr>
              <a:t>작업</a:t>
            </a:r>
            <a:r>
              <a:rPr lang="en-US" sz="1500" b="0" i="0" u="none" strike="noStrike" dirty="0">
                <a:solidFill>
                  <a:srgbClr val="000000"/>
                </a:solidFill>
                <a:latin typeface="고산자OTF" panose="020B0600000101010101" pitchFamily="34" charset="-127"/>
                <a:ea typeface="고산자OTF" panose="020B0600000101010101" pitchFamily="34" charset="-127"/>
              </a:rPr>
              <a:t>)</a:t>
            </a:r>
          </a:p>
          <a:p>
            <a:pPr lvl="0" algn="l">
              <a:lnSpc>
                <a:spcPct val="153550"/>
              </a:lnSpc>
            </a:pPr>
            <a:endParaRPr lang="en-US" sz="1500" b="0" i="0" u="none" strike="noStrike" dirty="0">
              <a:solidFill>
                <a:srgbClr val="000000"/>
              </a:solidFill>
              <a:latin typeface="고산자OTF" panose="020B0600000101010101" pitchFamily="34" charset="-127"/>
              <a:ea typeface="고산자OTF" panose="020B0600000101010101" pitchFamily="34" charset="-127"/>
            </a:endParaRPr>
          </a:p>
          <a:p>
            <a:pPr lvl="0" algn="l">
              <a:lnSpc>
                <a:spcPct val="153550"/>
              </a:lnSpc>
            </a:pPr>
            <a:endParaRPr lang="en-US" sz="1500" b="0" i="0" u="none" strike="noStrike" dirty="0">
              <a:solidFill>
                <a:srgbClr val="000000"/>
              </a:solidFill>
              <a:latin typeface="고산자OTF" panose="020B0600000101010101" pitchFamily="34" charset="-127"/>
              <a:ea typeface="고산자OTF" panose="020B0600000101010101" pitchFamily="34" charset="-127"/>
            </a:endParaRPr>
          </a:p>
        </p:txBody>
      </p:sp>
      <p:grpSp>
        <p:nvGrpSpPr>
          <p:cNvPr id="44" name="Group 4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45" name="TextBox 45"/>
          <p:cNvSpPr txBox="1"/>
          <p:nvPr/>
        </p:nvSpPr>
        <p:spPr>
          <a:xfrm>
            <a:off x="7251700" y="5372100"/>
            <a:ext cx="42418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9479"/>
              </a:lnSpc>
            </a:pPr>
            <a:r>
              <a:rPr lang="ko-KR" sz="2300" b="0" i="0" u="none" strike="noStrike" spc="-100" dirty="0" err="1">
                <a:solidFill>
                  <a:srgbClr val="000000"/>
                </a:solidFill>
                <a:ea typeface="맑은 고딕" panose="020B0503020000020004" pitchFamily="50" charset="-127"/>
              </a:rPr>
              <a:t>박찬정</a:t>
            </a:r>
            <a:r>
              <a:rPr lang="en-US" sz="2300" b="0" i="0" u="none" strike="noStrike" spc="-100" dirty="0">
                <a:solidFill>
                  <a:srgbClr val="000000"/>
                </a:solidFill>
                <a:latin typeface="맑은 고딕" panose="020B0503020000020004" pitchFamily="50" charset="-127"/>
              </a:rPr>
              <a:t>(</a:t>
            </a:r>
            <a:r>
              <a:rPr lang="ko-KR" sz="2300" b="0" i="0" u="none" strike="noStrike" spc="-100" dirty="0">
                <a:solidFill>
                  <a:srgbClr val="000000"/>
                </a:solidFill>
                <a:ea typeface="맑은 고딕" panose="020B0503020000020004" pitchFamily="50" charset="-127"/>
              </a:rPr>
              <a:t>서기</a:t>
            </a:r>
            <a:r>
              <a:rPr lang="en-US" sz="2300" b="0" i="0" u="none" strike="noStrike" spc="-100" dirty="0">
                <a:solidFill>
                  <a:srgbClr val="000000"/>
                </a:solidFill>
                <a:latin typeface="맑은 고딕" panose="020B0503020000020004" pitchFamily="50" charset="-127"/>
              </a:rPr>
              <a:t>)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7251700" y="5778500"/>
            <a:ext cx="4229100" cy="3390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53550"/>
              </a:lnSpc>
            </a:pPr>
            <a:r>
              <a:rPr lang="ko-KR" sz="1500" b="0" i="0" u="none" strike="noStrike" dirty="0">
                <a:solidFill>
                  <a:srgbClr val="000000"/>
                </a:solidFill>
                <a:latin typeface="고산자OTF" panose="020B0600000101010101" pitchFamily="34" charset="-127"/>
                <a:ea typeface="고산자OTF" panose="020B0600000101010101" pitchFamily="34" charset="-127"/>
              </a:rPr>
              <a:t>공통</a:t>
            </a:r>
            <a:r>
              <a:rPr lang="en-US" sz="1500" b="0" i="0" u="none" strike="noStrike" dirty="0">
                <a:solidFill>
                  <a:srgbClr val="000000"/>
                </a:solidFill>
                <a:latin typeface="고산자OTF" panose="020B0600000101010101" pitchFamily="34" charset="-127"/>
                <a:ea typeface="고산자OTF" panose="020B0600000101010101" pitchFamily="34" charset="-127"/>
              </a:rPr>
              <a:t> - </a:t>
            </a:r>
            <a:r>
              <a:rPr lang="ko-KR" sz="1500" b="0" i="0" u="none" strike="noStrike" dirty="0">
                <a:solidFill>
                  <a:srgbClr val="000000"/>
                </a:solidFill>
                <a:latin typeface="고산자OTF" panose="020B0600000101010101" pitchFamily="34" charset="-127"/>
                <a:ea typeface="고산자OTF" panose="020B0600000101010101" pitchFamily="34" charset="-127"/>
              </a:rPr>
              <a:t>메인</a:t>
            </a:r>
            <a:r>
              <a:rPr lang="en-US" sz="1500" b="0" i="0" u="none" strike="noStrike" dirty="0">
                <a:solidFill>
                  <a:srgbClr val="000000"/>
                </a:solidFill>
                <a:latin typeface="고산자OTF" panose="020B0600000101010101" pitchFamily="34" charset="-127"/>
                <a:ea typeface="고산자OTF" panose="020B0600000101010101" pitchFamily="34" charset="-127"/>
              </a:rPr>
              <a:t> </a:t>
            </a:r>
            <a:r>
              <a:rPr lang="ko-KR" sz="1500" b="0" i="0" u="none" strike="noStrike" dirty="0">
                <a:solidFill>
                  <a:srgbClr val="000000"/>
                </a:solidFill>
                <a:latin typeface="고산자OTF" panose="020B0600000101010101" pitchFamily="34" charset="-127"/>
                <a:ea typeface="고산자OTF" panose="020B0600000101010101" pitchFamily="34" charset="-127"/>
              </a:rPr>
              <a:t>페이지</a:t>
            </a:r>
          </a:p>
          <a:p>
            <a:pPr marL="342900" lvl="0" indent="-342900" algn="l">
              <a:lnSpc>
                <a:spcPct val="153550"/>
              </a:lnSpc>
              <a:buClr>
                <a:srgbClr val="000000"/>
              </a:buClr>
              <a:buFont typeface="Arial"/>
              <a:buChar char="●"/>
            </a:pPr>
            <a:r>
              <a:rPr lang="ko-KR" sz="1500" b="0" i="0" u="none" strike="noStrike" dirty="0">
                <a:solidFill>
                  <a:srgbClr val="000000"/>
                </a:solidFill>
                <a:latin typeface="고산자OTF" panose="020B0600000101010101" pitchFamily="34" charset="-127"/>
                <a:ea typeface="고산자OTF" panose="020B0600000101010101" pitchFamily="34" charset="-127"/>
              </a:rPr>
              <a:t>개인</a:t>
            </a:r>
          </a:p>
          <a:p>
            <a:pPr lvl="0" algn="l">
              <a:lnSpc>
                <a:spcPct val="153550"/>
              </a:lnSpc>
            </a:pPr>
            <a:r>
              <a:rPr lang="ko-KR" sz="1500" b="0" i="0" u="none" strike="noStrike" dirty="0">
                <a:solidFill>
                  <a:srgbClr val="000000"/>
                </a:solidFill>
                <a:latin typeface="고산자OTF" panose="020B0600000101010101" pitchFamily="34" charset="-127"/>
                <a:ea typeface="고산자OTF" panose="020B0600000101010101" pitchFamily="34" charset="-127"/>
              </a:rPr>
              <a:t>회원</a:t>
            </a:r>
            <a:r>
              <a:rPr lang="en-US" sz="1500" b="0" i="0" u="none" strike="noStrike" dirty="0">
                <a:solidFill>
                  <a:srgbClr val="000000"/>
                </a:solidFill>
                <a:latin typeface="고산자OTF" panose="020B0600000101010101" pitchFamily="34" charset="-127"/>
                <a:ea typeface="고산자OTF" panose="020B0600000101010101" pitchFamily="34" charset="-127"/>
              </a:rPr>
              <a:t> - </a:t>
            </a:r>
            <a:r>
              <a:rPr lang="ko-KR" sz="1500" b="0" i="0" u="none" strike="noStrike" dirty="0">
                <a:solidFill>
                  <a:srgbClr val="000000"/>
                </a:solidFill>
                <a:latin typeface="고산자OTF" panose="020B0600000101010101" pitchFamily="34" charset="-127"/>
                <a:ea typeface="고산자OTF" panose="020B0600000101010101" pitchFamily="34" charset="-127"/>
              </a:rPr>
              <a:t>회원</a:t>
            </a:r>
            <a:r>
              <a:rPr lang="en-US" sz="1500" b="0" i="0" u="none" strike="noStrike" dirty="0">
                <a:solidFill>
                  <a:srgbClr val="000000"/>
                </a:solidFill>
                <a:latin typeface="고산자OTF" panose="020B0600000101010101" pitchFamily="34" charset="-127"/>
                <a:ea typeface="고산자OTF" panose="020B0600000101010101" pitchFamily="34" charset="-127"/>
              </a:rPr>
              <a:t> </a:t>
            </a:r>
            <a:r>
              <a:rPr lang="ko-KR" sz="1500" b="0" i="0" u="none" strike="noStrike" dirty="0">
                <a:solidFill>
                  <a:srgbClr val="000000"/>
                </a:solidFill>
                <a:latin typeface="고산자OTF" panose="020B0600000101010101" pitchFamily="34" charset="-127"/>
                <a:ea typeface="고산자OTF" panose="020B0600000101010101" pitchFamily="34" charset="-127"/>
              </a:rPr>
              <a:t>가입</a:t>
            </a:r>
            <a:r>
              <a:rPr lang="en-US" sz="1500" b="0" i="0" u="none" strike="noStrike" dirty="0">
                <a:solidFill>
                  <a:srgbClr val="000000"/>
                </a:solidFill>
                <a:latin typeface="고산자OTF" panose="020B0600000101010101" pitchFamily="34" charset="-127"/>
                <a:ea typeface="고산자OTF" panose="020B0600000101010101" pitchFamily="34" charset="-127"/>
              </a:rPr>
              <a:t>, </a:t>
            </a:r>
            <a:r>
              <a:rPr lang="ko-KR" sz="1500" b="0" i="0" u="none" strike="noStrike" dirty="0">
                <a:solidFill>
                  <a:srgbClr val="000000"/>
                </a:solidFill>
                <a:latin typeface="고산자OTF" panose="020B0600000101010101" pitchFamily="34" charset="-127"/>
                <a:ea typeface="고산자OTF" panose="020B0600000101010101" pitchFamily="34" charset="-127"/>
              </a:rPr>
              <a:t>로그인</a:t>
            </a:r>
            <a:r>
              <a:rPr lang="en-US" sz="1500" b="0" i="0" u="none" strike="noStrike" dirty="0">
                <a:solidFill>
                  <a:srgbClr val="000000"/>
                </a:solidFill>
                <a:latin typeface="고산자OTF" panose="020B0600000101010101" pitchFamily="34" charset="-127"/>
                <a:ea typeface="고산자OTF" panose="020B0600000101010101" pitchFamily="34" charset="-127"/>
              </a:rPr>
              <a:t>, </a:t>
            </a:r>
            <a:r>
              <a:rPr lang="ko-KR" sz="1500" b="0" i="0" u="none" strike="noStrike" dirty="0">
                <a:solidFill>
                  <a:srgbClr val="000000"/>
                </a:solidFill>
                <a:latin typeface="고산자OTF" panose="020B0600000101010101" pitchFamily="34" charset="-127"/>
                <a:ea typeface="고산자OTF" panose="020B0600000101010101" pitchFamily="34" charset="-127"/>
              </a:rPr>
              <a:t>탈퇴</a:t>
            </a:r>
            <a:r>
              <a:rPr lang="en-US" sz="1500" b="0" i="0" u="none" strike="noStrike" dirty="0">
                <a:solidFill>
                  <a:srgbClr val="000000"/>
                </a:solidFill>
                <a:latin typeface="고산자OTF" panose="020B0600000101010101" pitchFamily="34" charset="-127"/>
                <a:ea typeface="고산자OTF" panose="020B0600000101010101" pitchFamily="34" charset="-127"/>
              </a:rPr>
              <a:t> </a:t>
            </a:r>
            <a:r>
              <a:rPr lang="ko-KR" sz="1500" b="0" i="0" u="none" strike="noStrike" dirty="0">
                <a:solidFill>
                  <a:srgbClr val="000000"/>
                </a:solidFill>
                <a:latin typeface="고산자OTF" panose="020B0600000101010101" pitchFamily="34" charset="-127"/>
                <a:ea typeface="고산자OTF" panose="020B0600000101010101" pitchFamily="34" charset="-127"/>
              </a:rPr>
              <a:t>기능</a:t>
            </a:r>
          </a:p>
          <a:p>
            <a:pPr lvl="0" algn="l">
              <a:lnSpc>
                <a:spcPct val="153550"/>
              </a:lnSpc>
            </a:pPr>
            <a:r>
              <a:rPr lang="ko-KR" sz="1500" b="0" i="0" u="none" strike="noStrike" dirty="0">
                <a:solidFill>
                  <a:srgbClr val="000000"/>
                </a:solidFill>
                <a:latin typeface="고산자OTF" panose="020B0600000101010101" pitchFamily="34" charset="-127"/>
                <a:ea typeface="고산자OTF" panose="020B0600000101010101" pitchFamily="34" charset="-127"/>
              </a:rPr>
              <a:t>마이페이지</a:t>
            </a:r>
            <a:r>
              <a:rPr lang="en-US" sz="1500" b="0" i="0" u="none" strike="noStrike" dirty="0">
                <a:solidFill>
                  <a:srgbClr val="000000"/>
                </a:solidFill>
                <a:latin typeface="고산자OTF" panose="020B0600000101010101" pitchFamily="34" charset="-127"/>
                <a:ea typeface="고산자OTF" panose="020B0600000101010101" pitchFamily="34" charset="-127"/>
              </a:rPr>
              <a:t> - </a:t>
            </a:r>
            <a:r>
              <a:rPr lang="ko-KR" sz="1500" b="0" i="0" u="none" strike="noStrike" dirty="0">
                <a:solidFill>
                  <a:srgbClr val="000000"/>
                </a:solidFill>
                <a:latin typeface="고산자OTF" panose="020B0600000101010101" pitchFamily="34" charset="-127"/>
                <a:ea typeface="고산자OTF" panose="020B0600000101010101" pitchFamily="34" charset="-127"/>
              </a:rPr>
              <a:t>개인정보</a:t>
            </a:r>
            <a:r>
              <a:rPr lang="en-US" sz="1500" b="0" i="0" u="none" strike="noStrike" dirty="0">
                <a:solidFill>
                  <a:srgbClr val="000000"/>
                </a:solidFill>
                <a:latin typeface="고산자OTF" panose="020B0600000101010101" pitchFamily="34" charset="-127"/>
                <a:ea typeface="고산자OTF" panose="020B0600000101010101" pitchFamily="34" charset="-127"/>
              </a:rPr>
              <a:t> </a:t>
            </a:r>
            <a:r>
              <a:rPr lang="ko-KR" sz="1500" b="0" i="0" u="none" strike="noStrike" dirty="0">
                <a:solidFill>
                  <a:srgbClr val="000000"/>
                </a:solidFill>
                <a:latin typeface="고산자OTF" panose="020B0600000101010101" pitchFamily="34" charset="-127"/>
                <a:ea typeface="고산자OTF" panose="020B0600000101010101" pitchFamily="34" charset="-127"/>
              </a:rPr>
              <a:t>관리</a:t>
            </a:r>
          </a:p>
          <a:p>
            <a:pPr marL="342900" lvl="0" indent="-342900" algn="l">
              <a:lnSpc>
                <a:spcPct val="153550"/>
              </a:lnSpc>
              <a:buClr>
                <a:srgbClr val="000000"/>
              </a:buClr>
              <a:buFont typeface="Arial"/>
              <a:buChar char="●"/>
            </a:pPr>
            <a:r>
              <a:rPr lang="ko-KR" sz="1500" b="0" i="0" u="none" strike="noStrike" dirty="0">
                <a:solidFill>
                  <a:srgbClr val="000000"/>
                </a:solidFill>
                <a:latin typeface="고산자OTF" panose="020B0600000101010101" pitchFamily="34" charset="-127"/>
                <a:ea typeface="고산자OTF" panose="020B0600000101010101" pitchFamily="34" charset="-127"/>
              </a:rPr>
              <a:t>기업</a:t>
            </a:r>
          </a:p>
          <a:p>
            <a:pPr lvl="0" algn="l">
              <a:lnSpc>
                <a:spcPct val="153550"/>
              </a:lnSpc>
            </a:pPr>
            <a:r>
              <a:rPr lang="ko-KR" sz="1500" b="0" i="0" u="none" strike="noStrike" dirty="0">
                <a:solidFill>
                  <a:srgbClr val="000000"/>
                </a:solidFill>
                <a:latin typeface="고산자OTF" panose="020B0600000101010101" pitchFamily="34" charset="-127"/>
                <a:ea typeface="고산자OTF" panose="020B0600000101010101" pitchFamily="34" charset="-127"/>
              </a:rPr>
              <a:t>회원</a:t>
            </a:r>
            <a:r>
              <a:rPr lang="en-US" sz="1500" b="0" i="0" u="none" strike="noStrike" dirty="0">
                <a:solidFill>
                  <a:srgbClr val="000000"/>
                </a:solidFill>
                <a:latin typeface="고산자OTF" panose="020B0600000101010101" pitchFamily="34" charset="-127"/>
                <a:ea typeface="고산자OTF" panose="020B0600000101010101" pitchFamily="34" charset="-127"/>
              </a:rPr>
              <a:t> - </a:t>
            </a:r>
            <a:r>
              <a:rPr lang="ko-KR" sz="1500" b="0" i="0" u="none" strike="noStrike" dirty="0">
                <a:solidFill>
                  <a:srgbClr val="000000"/>
                </a:solidFill>
                <a:latin typeface="고산자OTF" panose="020B0600000101010101" pitchFamily="34" charset="-127"/>
                <a:ea typeface="고산자OTF" panose="020B0600000101010101" pitchFamily="34" charset="-127"/>
              </a:rPr>
              <a:t>회원</a:t>
            </a:r>
            <a:r>
              <a:rPr lang="en-US" sz="1500" b="0" i="0" u="none" strike="noStrike" dirty="0">
                <a:solidFill>
                  <a:srgbClr val="000000"/>
                </a:solidFill>
                <a:latin typeface="고산자OTF" panose="020B0600000101010101" pitchFamily="34" charset="-127"/>
                <a:ea typeface="고산자OTF" panose="020B0600000101010101" pitchFamily="34" charset="-127"/>
              </a:rPr>
              <a:t> </a:t>
            </a:r>
            <a:r>
              <a:rPr lang="ko-KR" sz="1500" b="0" i="0" u="none" strike="noStrike" dirty="0">
                <a:solidFill>
                  <a:srgbClr val="000000"/>
                </a:solidFill>
                <a:latin typeface="고산자OTF" panose="020B0600000101010101" pitchFamily="34" charset="-127"/>
                <a:ea typeface="고산자OTF" panose="020B0600000101010101" pitchFamily="34" charset="-127"/>
              </a:rPr>
              <a:t>가입</a:t>
            </a:r>
            <a:r>
              <a:rPr lang="en-US" sz="1500" b="0" i="0" u="none" strike="noStrike" dirty="0">
                <a:solidFill>
                  <a:srgbClr val="000000"/>
                </a:solidFill>
                <a:latin typeface="고산자OTF" panose="020B0600000101010101" pitchFamily="34" charset="-127"/>
                <a:ea typeface="고산자OTF" panose="020B0600000101010101" pitchFamily="34" charset="-127"/>
              </a:rPr>
              <a:t>, </a:t>
            </a:r>
            <a:r>
              <a:rPr lang="ko-KR" sz="1500" b="0" i="0" u="none" strike="noStrike" dirty="0">
                <a:solidFill>
                  <a:srgbClr val="000000"/>
                </a:solidFill>
                <a:latin typeface="고산자OTF" panose="020B0600000101010101" pitchFamily="34" charset="-127"/>
                <a:ea typeface="고산자OTF" panose="020B0600000101010101" pitchFamily="34" charset="-127"/>
              </a:rPr>
              <a:t>로그인</a:t>
            </a:r>
            <a:r>
              <a:rPr lang="en-US" sz="1500" b="0" i="0" u="none" strike="noStrike" dirty="0">
                <a:solidFill>
                  <a:srgbClr val="000000"/>
                </a:solidFill>
                <a:latin typeface="고산자OTF" panose="020B0600000101010101" pitchFamily="34" charset="-127"/>
                <a:ea typeface="고산자OTF" panose="020B0600000101010101" pitchFamily="34" charset="-127"/>
              </a:rPr>
              <a:t>, </a:t>
            </a:r>
            <a:r>
              <a:rPr lang="ko-KR" sz="1500" b="0" i="0" u="none" strike="noStrike" dirty="0">
                <a:solidFill>
                  <a:srgbClr val="000000"/>
                </a:solidFill>
                <a:latin typeface="고산자OTF" panose="020B0600000101010101" pitchFamily="34" charset="-127"/>
                <a:ea typeface="고산자OTF" panose="020B0600000101010101" pitchFamily="34" charset="-127"/>
              </a:rPr>
              <a:t>탈퇴</a:t>
            </a:r>
            <a:r>
              <a:rPr lang="en-US" sz="1500" b="0" i="0" u="none" strike="noStrike" dirty="0">
                <a:solidFill>
                  <a:srgbClr val="000000"/>
                </a:solidFill>
                <a:latin typeface="고산자OTF" panose="020B0600000101010101" pitchFamily="34" charset="-127"/>
                <a:ea typeface="고산자OTF" panose="020B0600000101010101" pitchFamily="34" charset="-127"/>
              </a:rPr>
              <a:t> </a:t>
            </a:r>
            <a:r>
              <a:rPr lang="ko-KR" sz="1500" b="0" i="0" u="none" strike="noStrike" dirty="0">
                <a:solidFill>
                  <a:srgbClr val="000000"/>
                </a:solidFill>
                <a:latin typeface="고산자OTF" panose="020B0600000101010101" pitchFamily="34" charset="-127"/>
                <a:ea typeface="고산자OTF" panose="020B0600000101010101" pitchFamily="34" charset="-127"/>
              </a:rPr>
              <a:t>등</a:t>
            </a:r>
          </a:p>
          <a:p>
            <a:pPr marL="342900" lvl="0" indent="-342900" algn="l">
              <a:lnSpc>
                <a:spcPct val="153550"/>
              </a:lnSpc>
              <a:buClr>
                <a:srgbClr val="000000"/>
              </a:buClr>
              <a:buFont typeface="Arial"/>
              <a:buChar char="●"/>
            </a:pPr>
            <a:r>
              <a:rPr lang="ko-KR" sz="1500" b="0" i="0" u="none" strike="noStrike" dirty="0">
                <a:solidFill>
                  <a:srgbClr val="000000"/>
                </a:solidFill>
                <a:latin typeface="고산자OTF" panose="020B0600000101010101" pitchFamily="34" charset="-127"/>
                <a:ea typeface="고산자OTF" panose="020B0600000101010101" pitchFamily="34" charset="-127"/>
              </a:rPr>
              <a:t>관리자</a:t>
            </a:r>
          </a:p>
          <a:p>
            <a:pPr lvl="0" algn="l">
              <a:lnSpc>
                <a:spcPct val="153550"/>
              </a:lnSpc>
            </a:pPr>
            <a:r>
              <a:rPr lang="ko-KR" sz="1500" b="0" i="0" u="none" strike="noStrike" dirty="0">
                <a:solidFill>
                  <a:srgbClr val="000000"/>
                </a:solidFill>
                <a:latin typeface="고산자OTF" panose="020B0600000101010101" pitchFamily="34" charset="-127"/>
                <a:ea typeface="고산자OTF" panose="020B0600000101010101" pitchFamily="34" charset="-127"/>
              </a:rPr>
              <a:t>회원</a:t>
            </a:r>
            <a:r>
              <a:rPr lang="en-US" sz="1500" b="0" i="0" u="none" strike="noStrike" dirty="0">
                <a:solidFill>
                  <a:srgbClr val="000000"/>
                </a:solidFill>
                <a:latin typeface="고산자OTF" panose="020B0600000101010101" pitchFamily="34" charset="-127"/>
                <a:ea typeface="고산자OTF" panose="020B0600000101010101" pitchFamily="34" charset="-127"/>
              </a:rPr>
              <a:t> - </a:t>
            </a:r>
            <a:r>
              <a:rPr lang="ko-KR" sz="1500" b="0" i="0" u="none" strike="noStrike" dirty="0">
                <a:solidFill>
                  <a:srgbClr val="000000"/>
                </a:solidFill>
                <a:latin typeface="고산자OTF" panose="020B0600000101010101" pitchFamily="34" charset="-127"/>
                <a:ea typeface="고산자OTF" panose="020B0600000101010101" pitchFamily="34" charset="-127"/>
              </a:rPr>
              <a:t>개인회원</a:t>
            </a:r>
            <a:r>
              <a:rPr lang="en-US" sz="1500" b="0" i="0" u="none" strike="noStrike" dirty="0">
                <a:solidFill>
                  <a:srgbClr val="000000"/>
                </a:solidFill>
                <a:latin typeface="고산자OTF" panose="020B0600000101010101" pitchFamily="34" charset="-127"/>
                <a:ea typeface="고산자OTF" panose="020B0600000101010101" pitchFamily="34" charset="-127"/>
              </a:rPr>
              <a:t> </a:t>
            </a:r>
            <a:r>
              <a:rPr lang="ko-KR" sz="1500" b="0" i="0" u="none" strike="noStrike" dirty="0">
                <a:solidFill>
                  <a:srgbClr val="000000"/>
                </a:solidFill>
                <a:latin typeface="고산자OTF" panose="020B0600000101010101" pitchFamily="34" charset="-127"/>
                <a:ea typeface="고산자OTF" panose="020B0600000101010101" pitchFamily="34" charset="-127"/>
              </a:rPr>
              <a:t>관리</a:t>
            </a:r>
            <a:endParaRPr lang="en-US" altLang="ko-KR" sz="1500" b="0" i="0" u="none" strike="noStrike" dirty="0">
              <a:solidFill>
                <a:srgbClr val="000000"/>
              </a:solidFill>
              <a:latin typeface="고산자OTF" panose="020B0600000101010101" pitchFamily="34" charset="-127"/>
              <a:ea typeface="고산자OTF" panose="020B0600000101010101" pitchFamily="34" charset="-127"/>
            </a:endParaRPr>
          </a:p>
          <a:p>
            <a:pPr lvl="0" algn="l">
              <a:lnSpc>
                <a:spcPct val="153550"/>
              </a:lnSpc>
            </a:pPr>
            <a:r>
              <a:rPr lang="ko-KR" altLang="en-US" sz="1500" b="0" i="0" u="none" strike="noStrike" dirty="0">
                <a:solidFill>
                  <a:srgbClr val="000000"/>
                </a:solidFill>
                <a:latin typeface="고산자OTF" panose="020B0600000101010101" pitchFamily="34" charset="-127"/>
                <a:ea typeface="고산자OTF" panose="020B0600000101010101" pitchFamily="34" charset="-127"/>
              </a:rPr>
              <a:t>메인 </a:t>
            </a:r>
            <a:r>
              <a:rPr lang="en-US" altLang="ko-KR" sz="1500" b="0" i="0" u="none" strike="noStrike" dirty="0">
                <a:solidFill>
                  <a:srgbClr val="000000"/>
                </a:solidFill>
                <a:latin typeface="고산자OTF" panose="020B0600000101010101" pitchFamily="34" charset="-127"/>
                <a:ea typeface="고산자OTF" panose="020B0600000101010101" pitchFamily="34" charset="-127"/>
              </a:rPr>
              <a:t>– </a:t>
            </a:r>
            <a:r>
              <a:rPr lang="ko-KR" altLang="en-US" sz="1500" b="0" i="0" u="none" strike="noStrike" dirty="0">
                <a:solidFill>
                  <a:srgbClr val="000000"/>
                </a:solidFill>
                <a:latin typeface="고산자OTF" panose="020B0600000101010101" pitchFamily="34" charset="-127"/>
                <a:ea typeface="고산자OTF" panose="020B0600000101010101" pitchFamily="34" charset="-127"/>
              </a:rPr>
              <a:t>대시보드 통계</a:t>
            </a:r>
            <a:endParaRPr lang="ko-KR" sz="1500" b="0" i="0" u="none" strike="noStrike" dirty="0">
              <a:solidFill>
                <a:srgbClr val="000000"/>
              </a:solidFill>
              <a:latin typeface="고산자OTF" panose="020B0600000101010101" pitchFamily="34" charset="-127"/>
              <a:ea typeface="고산자OTF" panose="020B0600000101010101" pitchFamily="34" charset="-127"/>
            </a:endParaRPr>
          </a:p>
          <a:p>
            <a:pPr lvl="0" algn="l">
              <a:lnSpc>
                <a:spcPct val="153550"/>
              </a:lnSpc>
            </a:pPr>
            <a:endParaRPr lang="ko-KR" sz="1500" b="0" i="0" u="none" strike="noStrike" dirty="0">
              <a:solidFill>
                <a:srgbClr val="000000"/>
              </a:solidFill>
              <a:latin typeface="고산자OTF" panose="020B0600000101010101" pitchFamily="34" charset="-127"/>
              <a:ea typeface="고산자OTF" panose="020B0600000101010101" pitchFamily="34" charset="-127"/>
            </a:endParaRPr>
          </a:p>
          <a:p>
            <a:pPr lvl="0" algn="l">
              <a:lnSpc>
                <a:spcPct val="153550"/>
              </a:lnSpc>
            </a:pPr>
            <a:endParaRPr lang="ko-KR" sz="1500" b="0" i="0" u="none" strike="noStrike" dirty="0">
              <a:solidFill>
                <a:srgbClr val="000000"/>
              </a:solidFill>
              <a:latin typeface="고산자OTF" panose="020B0600000101010101" pitchFamily="34" charset="-127"/>
              <a:ea typeface="고산자OTF" panose="020B0600000101010101" pitchFamily="34" charset="-127"/>
            </a:endParaRPr>
          </a:p>
          <a:p>
            <a:pPr lvl="0" algn="l">
              <a:lnSpc>
                <a:spcPct val="153550"/>
              </a:lnSpc>
            </a:pPr>
            <a:endParaRPr lang="ko-KR" sz="1500" b="0" i="0" u="none" strike="noStrike" dirty="0">
              <a:solidFill>
                <a:srgbClr val="000000"/>
              </a:solidFill>
              <a:latin typeface="고산자OTF" panose="020B0600000101010101" pitchFamily="34" charset="-127"/>
              <a:ea typeface="고산자OTF" panose="020B0600000101010101" pitchFamily="34" charset="-127"/>
            </a:endParaRPr>
          </a:p>
        </p:txBody>
      </p:sp>
      <p:grpSp>
        <p:nvGrpSpPr>
          <p:cNvPr id="47" name="Group 4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48" name="TextBox 48"/>
          <p:cNvSpPr txBox="1"/>
          <p:nvPr/>
        </p:nvSpPr>
        <p:spPr>
          <a:xfrm>
            <a:off x="12674600" y="5524500"/>
            <a:ext cx="18796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9479"/>
              </a:lnSpc>
            </a:pPr>
            <a:r>
              <a:rPr lang="ko-KR" sz="2300" b="0" i="0" u="none" strike="noStrike" spc="-100">
                <a:solidFill>
                  <a:srgbClr val="000000"/>
                </a:solidFill>
                <a:ea typeface="맑은 고딕" panose="020B0503020000020004" pitchFamily="50" charset="-127"/>
              </a:rPr>
              <a:t>전유빈</a:t>
            </a:r>
            <a:r>
              <a:rPr lang="en-US" sz="2300" b="0" i="0" u="none" strike="noStrike" spc="-100">
                <a:solidFill>
                  <a:srgbClr val="000000"/>
                </a:solidFill>
                <a:latin typeface="맑은 고딕" panose="020B0503020000020004" pitchFamily="50" charset="-127"/>
              </a:rPr>
              <a:t>(</a:t>
            </a:r>
            <a:r>
              <a:rPr lang="ko-KR" sz="2300" b="0" i="0" u="none" strike="noStrike" spc="-100">
                <a:solidFill>
                  <a:srgbClr val="000000"/>
                </a:solidFill>
                <a:ea typeface="맑은 고딕" panose="020B0503020000020004" pitchFamily="50" charset="-127"/>
              </a:rPr>
              <a:t>팀원</a:t>
            </a:r>
            <a:r>
              <a:rPr lang="en-US" sz="2300" b="0" i="0" u="none" strike="noStrike" spc="-100">
                <a:solidFill>
                  <a:srgbClr val="000000"/>
                </a:solidFill>
                <a:latin typeface="맑은 고딕" panose="020B0503020000020004" pitchFamily="50" charset="-127"/>
              </a:rPr>
              <a:t>)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12674600" y="6083300"/>
            <a:ext cx="4229100" cy="2463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53550"/>
              </a:lnSpc>
              <a:buClr>
                <a:srgbClr val="000000"/>
              </a:buClr>
            </a:pPr>
            <a:r>
              <a:rPr lang="en-US" sz="1500" dirty="0">
                <a:solidFill>
                  <a:srgbClr val="000000"/>
                </a:solidFill>
                <a:latin typeface="Poppins Light"/>
              </a:rPr>
              <a:t>Ppt</a:t>
            </a:r>
            <a:r>
              <a:rPr lang="ko-KR" altLang="en-US" sz="1500" dirty="0">
                <a:solidFill>
                  <a:srgbClr val="000000"/>
                </a:solidFill>
                <a:latin typeface="Poppins Light"/>
              </a:rPr>
              <a:t> 제작</a:t>
            </a:r>
            <a:endParaRPr lang="en-US" sz="1500" b="0" i="0" u="none" strike="noStrike" dirty="0">
              <a:solidFill>
                <a:srgbClr val="000000"/>
              </a:solidFill>
              <a:latin typeface="Poppins Light"/>
            </a:endParaRPr>
          </a:p>
          <a:p>
            <a:pPr marL="342900" lvl="0" indent="-342900" algn="l">
              <a:lnSpc>
                <a:spcPct val="153550"/>
              </a:lnSpc>
              <a:buClr>
                <a:srgbClr val="000000"/>
              </a:buClr>
              <a:buFont typeface="Arial"/>
              <a:buChar char="●"/>
            </a:pPr>
            <a:r>
              <a:rPr lang="en-US" sz="1500" b="0" i="0" u="none" strike="noStrike" dirty="0">
                <a:solidFill>
                  <a:srgbClr val="000000"/>
                </a:solidFill>
                <a:latin typeface="Poppins Light"/>
              </a:rPr>
              <a:t> </a:t>
            </a:r>
            <a:r>
              <a:rPr lang="ko-KR" sz="1500" b="0" i="0" u="none" strike="noStrike" dirty="0">
                <a:solidFill>
                  <a:srgbClr val="000000"/>
                </a:solidFill>
                <a:ea typeface="고산자OTF" panose="020B0600000101010101" pitchFamily="34" charset="-127"/>
              </a:rPr>
              <a:t>개인</a:t>
            </a:r>
          </a:p>
          <a:p>
            <a:pPr lvl="0" algn="l">
              <a:lnSpc>
                <a:spcPct val="153550"/>
              </a:lnSpc>
            </a:pPr>
            <a:r>
              <a:rPr lang="ko-KR" sz="1500" b="0" i="0" u="none" strike="noStrike" dirty="0">
                <a:solidFill>
                  <a:srgbClr val="000000"/>
                </a:solidFill>
                <a:ea typeface="고산자OTF" panose="020B0600000101010101" pitchFamily="34" charset="-127"/>
              </a:rPr>
              <a:t>커뮤니티</a:t>
            </a:r>
            <a:r>
              <a:rPr lang="en-US" sz="1500" b="0" i="0" u="none" strike="noStrike" dirty="0">
                <a:solidFill>
                  <a:srgbClr val="000000"/>
                </a:solidFill>
                <a:latin typeface="Poppins Light"/>
              </a:rPr>
              <a:t> - </a:t>
            </a:r>
            <a:r>
              <a:rPr lang="ko-KR" sz="1500" b="0" i="0" u="none" strike="noStrike" dirty="0">
                <a:solidFill>
                  <a:srgbClr val="000000"/>
                </a:solidFill>
                <a:ea typeface="고산자OTF" panose="020B0600000101010101" pitchFamily="34" charset="-127"/>
              </a:rPr>
              <a:t>게시판</a:t>
            </a:r>
            <a:r>
              <a:rPr lang="en-US" sz="1500" b="0" i="0" u="none" strike="noStrike" dirty="0">
                <a:solidFill>
                  <a:srgbClr val="000000"/>
                </a:solidFill>
                <a:latin typeface="Poppins Light"/>
              </a:rPr>
              <a:t>, </a:t>
            </a:r>
            <a:r>
              <a:rPr lang="ko-KR" sz="1500" b="0" i="0" u="none" strike="noStrike" dirty="0">
                <a:solidFill>
                  <a:srgbClr val="000000"/>
                </a:solidFill>
                <a:ea typeface="고산자OTF" panose="020B0600000101010101" pitchFamily="34" charset="-127"/>
              </a:rPr>
              <a:t>공지</a:t>
            </a:r>
          </a:p>
          <a:p>
            <a:pPr marL="342900" lvl="0" indent="-342900" algn="l">
              <a:lnSpc>
                <a:spcPct val="153550"/>
              </a:lnSpc>
              <a:buClr>
                <a:srgbClr val="000000"/>
              </a:buClr>
              <a:buFont typeface="Arial"/>
              <a:buChar char="●"/>
            </a:pPr>
            <a:r>
              <a:rPr lang="ko-KR" sz="1500" b="0" i="0" u="none" strike="noStrike" dirty="0">
                <a:solidFill>
                  <a:srgbClr val="000000"/>
                </a:solidFill>
                <a:ea typeface="고산자OTF" panose="020B0600000101010101" pitchFamily="34" charset="-127"/>
              </a:rPr>
              <a:t>관리자</a:t>
            </a:r>
          </a:p>
          <a:p>
            <a:pPr lvl="0" algn="l">
              <a:lnSpc>
                <a:spcPct val="153550"/>
              </a:lnSpc>
            </a:pPr>
            <a:r>
              <a:rPr lang="ko-KR" sz="1500" b="0" i="0" u="none" strike="noStrike" dirty="0">
                <a:solidFill>
                  <a:srgbClr val="000000"/>
                </a:solidFill>
                <a:ea typeface="고산자OTF" panose="020B0600000101010101" pitchFamily="34" charset="-127"/>
              </a:rPr>
              <a:t>커뮤니티</a:t>
            </a:r>
            <a:r>
              <a:rPr lang="en-US" sz="1500" b="0" i="0" u="none" strike="noStrike" dirty="0">
                <a:solidFill>
                  <a:srgbClr val="000000"/>
                </a:solidFill>
                <a:latin typeface="Poppins Light"/>
              </a:rPr>
              <a:t> - </a:t>
            </a:r>
            <a:r>
              <a:rPr lang="ko-KR" sz="1500" b="0" i="0" u="none" strike="noStrike" dirty="0">
                <a:solidFill>
                  <a:srgbClr val="000000"/>
                </a:solidFill>
                <a:ea typeface="고산자OTF" panose="020B0600000101010101" pitchFamily="34" charset="-127"/>
              </a:rPr>
              <a:t>게시판</a:t>
            </a:r>
            <a:r>
              <a:rPr lang="en-US" sz="1500" b="0" i="0" u="none" strike="noStrike" dirty="0">
                <a:solidFill>
                  <a:srgbClr val="000000"/>
                </a:solidFill>
                <a:latin typeface="Poppins Light"/>
              </a:rPr>
              <a:t>, </a:t>
            </a:r>
            <a:r>
              <a:rPr lang="ko-KR" sz="1500" b="0" i="0" u="none" strike="noStrike" dirty="0">
                <a:solidFill>
                  <a:srgbClr val="000000"/>
                </a:solidFill>
                <a:ea typeface="고산자OTF" panose="020B0600000101010101" pitchFamily="34" charset="-127"/>
              </a:rPr>
              <a:t>공지</a:t>
            </a:r>
            <a:r>
              <a:rPr lang="en-US" sz="1500" b="0" i="0" u="none" strike="noStrike" dirty="0">
                <a:solidFill>
                  <a:srgbClr val="000000"/>
                </a:solidFill>
                <a:latin typeface="Poppins Light"/>
              </a:rPr>
              <a:t>, </a:t>
            </a:r>
            <a:r>
              <a:rPr lang="ko-KR" sz="1500" b="0" i="0" u="none" strike="noStrike" dirty="0">
                <a:solidFill>
                  <a:srgbClr val="000000"/>
                </a:solidFill>
                <a:ea typeface="고산자OTF" panose="020B0600000101010101" pitchFamily="34" charset="-127"/>
              </a:rPr>
              <a:t>댓글</a:t>
            </a:r>
            <a:r>
              <a:rPr lang="en-US" sz="1500" b="0" i="0" u="none" strike="noStrike" dirty="0">
                <a:solidFill>
                  <a:srgbClr val="000000"/>
                </a:solidFill>
                <a:latin typeface="Poppins Light"/>
              </a:rPr>
              <a:t> </a:t>
            </a:r>
            <a:r>
              <a:rPr lang="ko-KR" sz="1500" b="0" i="0" u="none" strike="noStrike" dirty="0">
                <a:solidFill>
                  <a:srgbClr val="000000"/>
                </a:solidFill>
                <a:ea typeface="고산자OTF" panose="020B0600000101010101" pitchFamily="34" charset="-127"/>
              </a:rPr>
              <a:t>관리</a:t>
            </a:r>
          </a:p>
          <a:p>
            <a:pPr marL="342900" lvl="0" indent="-342900" algn="l">
              <a:lnSpc>
                <a:spcPct val="153550"/>
              </a:lnSpc>
              <a:buClr>
                <a:srgbClr val="000000"/>
              </a:buClr>
              <a:buFont typeface="Arial"/>
              <a:buChar char="●"/>
            </a:pPr>
            <a:r>
              <a:rPr lang="ko-KR" sz="1500" b="0" i="0" u="none" strike="noStrike" dirty="0">
                <a:solidFill>
                  <a:srgbClr val="000000"/>
                </a:solidFill>
                <a:ea typeface="고산자OTF" panose="020B0600000101010101" pitchFamily="34" charset="-127"/>
              </a:rPr>
              <a:t>공고</a:t>
            </a:r>
          </a:p>
          <a:p>
            <a:pPr lvl="0" algn="l">
              <a:lnSpc>
                <a:spcPct val="153550"/>
              </a:lnSpc>
            </a:pPr>
            <a:r>
              <a:rPr lang="ko-KR" sz="1500" b="0" i="0" u="none" strike="noStrike" dirty="0">
                <a:solidFill>
                  <a:srgbClr val="000000"/>
                </a:solidFill>
                <a:ea typeface="고산자OTF" panose="020B0600000101010101" pitchFamily="34" charset="-127"/>
              </a:rPr>
              <a:t>북마크</a:t>
            </a:r>
            <a:r>
              <a:rPr lang="en-US" sz="1500" b="0" i="0" u="none" strike="noStrike" dirty="0">
                <a:solidFill>
                  <a:srgbClr val="000000"/>
                </a:solidFill>
                <a:latin typeface="Poppins Light"/>
              </a:rPr>
              <a:t> (</a:t>
            </a:r>
            <a:r>
              <a:rPr lang="ko-KR" sz="1500" b="0" i="0" u="none" strike="noStrike" dirty="0">
                <a:solidFill>
                  <a:srgbClr val="000000"/>
                </a:solidFill>
                <a:ea typeface="고산자OTF" panose="020B0600000101010101" pitchFamily="34" charset="-127"/>
              </a:rPr>
              <a:t>공동</a:t>
            </a:r>
            <a:r>
              <a:rPr lang="en-US" sz="1500" b="0" i="0" u="none" strike="noStrike" dirty="0">
                <a:solidFill>
                  <a:srgbClr val="000000"/>
                </a:solidFill>
                <a:latin typeface="Poppins Light"/>
              </a:rPr>
              <a:t> </a:t>
            </a:r>
            <a:r>
              <a:rPr lang="ko-KR" sz="1500" b="0" i="0" u="none" strike="noStrike" dirty="0">
                <a:solidFill>
                  <a:srgbClr val="000000"/>
                </a:solidFill>
                <a:ea typeface="고산자OTF" panose="020B0600000101010101" pitchFamily="34" charset="-127"/>
              </a:rPr>
              <a:t>작업</a:t>
            </a:r>
            <a:r>
              <a:rPr lang="en-US" sz="1500" b="0" i="0" u="none" strike="noStrike" dirty="0">
                <a:solidFill>
                  <a:srgbClr val="000000"/>
                </a:solidFill>
                <a:latin typeface="Poppins Light"/>
              </a:rPr>
              <a:t>)</a:t>
            </a:r>
          </a:p>
          <a:p>
            <a:pPr lvl="0" algn="l">
              <a:lnSpc>
                <a:spcPct val="153550"/>
              </a:lnSpc>
            </a:pPr>
            <a:endParaRPr lang="en-US" sz="1500" b="0" i="0" u="none" strike="noStrike" dirty="0">
              <a:solidFill>
                <a:srgbClr val="000000"/>
              </a:solidFill>
              <a:latin typeface="Poppins Light"/>
            </a:endParaRPr>
          </a:p>
          <a:p>
            <a:pPr lvl="0" algn="l">
              <a:lnSpc>
                <a:spcPct val="153550"/>
              </a:lnSpc>
            </a:pPr>
            <a:endParaRPr lang="en-US" sz="1500" b="0" i="0" u="none" strike="noStrike" dirty="0">
              <a:solidFill>
                <a:srgbClr val="000000"/>
              </a:solidFill>
              <a:latin typeface="Poppins Ligh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151100" y="-825500"/>
            <a:ext cx="1638300" cy="1638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16459200" y="-825500"/>
            <a:ext cx="1638300" cy="1638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-825500" y="8978900"/>
            <a:ext cx="2133600" cy="2133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55900" y="3619500"/>
            <a:ext cx="2082800" cy="20828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16900" y="3619500"/>
            <a:ext cx="2082800" cy="20828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627100" y="3619500"/>
            <a:ext cx="2082800" cy="20828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-5400000">
            <a:off x="13766800" y="5892800"/>
            <a:ext cx="6146800" cy="1016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-5400000">
            <a:off x="9791700" y="6477000"/>
            <a:ext cx="4991100" cy="1016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293600" y="8928100"/>
            <a:ext cx="4597400" cy="1016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293600" y="4025900"/>
            <a:ext cx="1206500" cy="1016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5400000">
            <a:off x="12852400" y="3416300"/>
            <a:ext cx="1193800" cy="1016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398500" y="2870200"/>
            <a:ext cx="3467100" cy="1016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-2700000">
            <a:off x="12039600" y="3441700"/>
            <a:ext cx="1625600" cy="1016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-5400000">
            <a:off x="2921000" y="5892800"/>
            <a:ext cx="6146800" cy="1016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-5400000">
            <a:off x="-1041400" y="6477000"/>
            <a:ext cx="4991100" cy="1016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47800" y="8928100"/>
            <a:ext cx="4597400" cy="1016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60500" y="4025900"/>
            <a:ext cx="1206500" cy="1016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5400000">
            <a:off x="2006600" y="3416300"/>
            <a:ext cx="1193800" cy="1016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552700" y="2870200"/>
            <a:ext cx="3467100" cy="1016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-2700000">
            <a:off x="1206500" y="3441700"/>
            <a:ext cx="1625600" cy="101600"/>
          </a:xfrm>
          <a:prstGeom prst="rect">
            <a:avLst/>
          </a:prstGeom>
        </p:spPr>
      </p:pic>
      <p:grpSp>
        <p:nvGrpSpPr>
          <p:cNvPr id="23" name="Group 2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4" name="Picture 2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-5400000">
            <a:off x="8343900" y="5892800"/>
            <a:ext cx="6146800" cy="1016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-5400000">
            <a:off x="4381500" y="6477000"/>
            <a:ext cx="4991100" cy="1016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70700" y="8928100"/>
            <a:ext cx="4597400" cy="1016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70700" y="4025900"/>
            <a:ext cx="1206500" cy="1016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5400000">
            <a:off x="7429500" y="3416300"/>
            <a:ext cx="1193800" cy="1016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975600" y="2870200"/>
            <a:ext cx="3467100" cy="1016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-2700000">
            <a:off x="6616700" y="3441700"/>
            <a:ext cx="1625600" cy="101600"/>
          </a:xfrm>
          <a:prstGeom prst="rect">
            <a:avLst/>
          </a:prstGeom>
        </p:spPr>
      </p:pic>
      <p:grpSp>
        <p:nvGrpSpPr>
          <p:cNvPr id="31" name="Group 3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2" name="Picture 32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-5400000">
            <a:off x="2260600" y="990600"/>
            <a:ext cx="635000" cy="63500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-5400000">
            <a:off x="2260600" y="990600"/>
            <a:ext cx="635000" cy="635000"/>
          </a:xfrm>
          <a:prstGeom prst="rect">
            <a:avLst/>
          </a:prstGeom>
        </p:spPr>
      </p:pic>
      <p:grpSp>
        <p:nvGrpSpPr>
          <p:cNvPr id="34" name="Group 3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5" name="Picture 35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-5400000">
            <a:off x="1790700" y="990600"/>
            <a:ext cx="635000" cy="635000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-5400000">
            <a:off x="2260600" y="990600"/>
            <a:ext cx="635000" cy="635000"/>
          </a:xfrm>
          <a:prstGeom prst="rect">
            <a:avLst/>
          </a:prstGeom>
        </p:spPr>
      </p:pic>
      <p:sp>
        <p:nvSpPr>
          <p:cNvPr id="37" name="TextBox 37"/>
          <p:cNvSpPr txBox="1"/>
          <p:nvPr/>
        </p:nvSpPr>
        <p:spPr>
          <a:xfrm>
            <a:off x="1752600" y="1168400"/>
            <a:ext cx="6731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75530"/>
              </a:lnSpc>
            </a:pPr>
            <a:r>
              <a:rPr lang="en-US" sz="2800" b="0" i="0" u="none" strike="noStrike" spc="100" dirty="0">
                <a:solidFill>
                  <a:srgbClr val="FFFFFF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02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2603500" y="1397000"/>
            <a:ext cx="5702300" cy="558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75530"/>
              </a:lnSpc>
            </a:pPr>
            <a:r>
              <a:rPr lang="ko-KR" sz="4800" b="0" i="0" u="none" strike="noStrike" spc="200">
                <a:solidFill>
                  <a:srgbClr val="000000"/>
                </a:solidFill>
                <a:ea typeface="맑은 고딕" panose="020B0503020000020004" pitchFamily="50" charset="-127"/>
              </a:rPr>
              <a:t>팀</a:t>
            </a:r>
            <a:r>
              <a:rPr lang="en-US" sz="4800" b="0" i="0" u="none" strike="noStrike" spc="200">
                <a:solidFill>
                  <a:srgbClr val="000000"/>
                </a:solidFill>
                <a:latin typeface="맑은 고딕" panose="020B0503020000020004" pitchFamily="50" charset="-127"/>
              </a:rPr>
              <a:t> </a:t>
            </a:r>
            <a:r>
              <a:rPr lang="ko-KR" sz="4800" b="0" i="0" u="none" strike="noStrike" spc="200">
                <a:solidFill>
                  <a:srgbClr val="000000"/>
                </a:solidFill>
                <a:ea typeface="맑은 고딕" panose="020B0503020000020004" pitchFamily="50" charset="-127"/>
              </a:rPr>
              <a:t>구성</a:t>
            </a:r>
            <a:r>
              <a:rPr lang="en-US" sz="4800" b="0" i="0" u="none" strike="noStrike" spc="200">
                <a:solidFill>
                  <a:srgbClr val="000000"/>
                </a:solidFill>
                <a:latin typeface="맑은 고딕" panose="020B0503020000020004" pitchFamily="50" charset="-127"/>
              </a:rPr>
              <a:t> </a:t>
            </a:r>
            <a:r>
              <a:rPr lang="ko-KR" sz="4800" b="0" i="0" u="none" strike="noStrike" spc="200">
                <a:solidFill>
                  <a:srgbClr val="000000"/>
                </a:solidFill>
                <a:ea typeface="맑은 고딕" panose="020B0503020000020004" pitchFamily="50" charset="-127"/>
              </a:rPr>
              <a:t>및</a:t>
            </a:r>
            <a:r>
              <a:rPr lang="en-US" sz="4800" b="0" i="0" u="none" strike="noStrike" spc="200">
                <a:solidFill>
                  <a:srgbClr val="000000"/>
                </a:solidFill>
                <a:latin typeface="맑은 고딕" panose="020B0503020000020004" pitchFamily="50" charset="-127"/>
              </a:rPr>
              <a:t> </a:t>
            </a:r>
            <a:r>
              <a:rPr lang="ko-KR" sz="4800" b="0" i="0" u="none" strike="noStrike" spc="200">
                <a:solidFill>
                  <a:srgbClr val="000000"/>
                </a:solidFill>
                <a:ea typeface="맑은 고딕" panose="020B0503020000020004" pitchFamily="50" charset="-127"/>
              </a:rPr>
              <a:t>역할</a:t>
            </a:r>
          </a:p>
        </p:txBody>
      </p:sp>
      <p:grpSp>
        <p:nvGrpSpPr>
          <p:cNvPr id="39" name="Group 3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40" name="TextBox 40"/>
          <p:cNvSpPr txBox="1"/>
          <p:nvPr/>
        </p:nvSpPr>
        <p:spPr>
          <a:xfrm>
            <a:off x="1854200" y="6159500"/>
            <a:ext cx="42418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9479"/>
              </a:lnSpc>
            </a:pPr>
            <a:r>
              <a:rPr lang="ko-KR" sz="2300" b="0" i="0" u="none" strike="noStrike" spc="-100">
                <a:solidFill>
                  <a:srgbClr val="000000"/>
                </a:solidFill>
                <a:ea typeface="맑은 고딕" panose="020B0503020000020004" pitchFamily="50" charset="-127"/>
              </a:rPr>
              <a:t>정현식</a:t>
            </a:r>
            <a:r>
              <a:rPr lang="en-US" sz="2300" b="0" i="0" u="none" strike="noStrike" spc="-100">
                <a:solidFill>
                  <a:srgbClr val="000000"/>
                </a:solidFill>
                <a:latin typeface="맑은 고딕" panose="020B0503020000020004" pitchFamily="50" charset="-127"/>
              </a:rPr>
              <a:t>(Git </a:t>
            </a:r>
            <a:r>
              <a:rPr lang="ko-KR" sz="2300" b="0" i="0" u="none" strike="noStrike" spc="-100">
                <a:solidFill>
                  <a:srgbClr val="000000"/>
                </a:solidFill>
                <a:ea typeface="맑은 고딕" panose="020B0503020000020004" pitchFamily="50" charset="-127"/>
              </a:rPr>
              <a:t>관리</a:t>
            </a:r>
            <a:r>
              <a:rPr lang="en-US" sz="2300" b="0" i="0" u="none" strike="noStrike" spc="-100">
                <a:solidFill>
                  <a:srgbClr val="000000"/>
                </a:solidFill>
                <a:latin typeface="맑은 고딕" panose="020B0503020000020004" pitchFamily="50" charset="-127"/>
              </a:rPr>
              <a:t>)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1854200" y="6705600"/>
            <a:ext cx="4229100" cy="2260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53550"/>
              </a:lnSpc>
            </a:pPr>
            <a:r>
              <a:rPr lang="ko-KR" sz="1500" b="0" i="0" u="none" strike="noStrike" dirty="0">
                <a:solidFill>
                  <a:srgbClr val="000000"/>
                </a:solidFill>
                <a:latin typeface="고산자OTF" panose="020B0600000101010101" pitchFamily="34" charset="-127"/>
                <a:ea typeface="고산자OTF" panose="020B0600000101010101" pitchFamily="34" charset="-127"/>
              </a:rPr>
              <a:t>관리</a:t>
            </a:r>
            <a:r>
              <a:rPr lang="en-US" sz="1500" b="0" i="0" u="none" strike="noStrike" dirty="0">
                <a:solidFill>
                  <a:srgbClr val="000000"/>
                </a:solidFill>
                <a:latin typeface="고산자OTF" panose="020B0600000101010101" pitchFamily="34" charset="-127"/>
                <a:ea typeface="고산자OTF" panose="020B0600000101010101" pitchFamily="34" charset="-127"/>
              </a:rPr>
              <a:t> - </a:t>
            </a:r>
            <a:r>
              <a:rPr lang="ko-KR" sz="1500" b="0" i="0" u="none" strike="noStrike" dirty="0">
                <a:solidFill>
                  <a:srgbClr val="000000"/>
                </a:solidFill>
                <a:latin typeface="고산자OTF" panose="020B0600000101010101" pitchFamily="34" charset="-127"/>
                <a:ea typeface="고산자OTF" panose="020B0600000101010101" pitchFamily="34" charset="-127"/>
              </a:rPr>
              <a:t>프로젝트</a:t>
            </a:r>
            <a:r>
              <a:rPr lang="en-US" sz="1500" b="0" i="0" u="none" strike="noStrike" dirty="0">
                <a:solidFill>
                  <a:srgbClr val="000000"/>
                </a:solidFill>
                <a:latin typeface="고산자OTF" panose="020B0600000101010101" pitchFamily="34" charset="-127"/>
                <a:ea typeface="고산자OTF" panose="020B0600000101010101" pitchFamily="34" charset="-127"/>
              </a:rPr>
              <a:t> </a:t>
            </a:r>
            <a:r>
              <a:rPr lang="ko-KR" sz="1500" b="0" i="0" u="none" strike="noStrike" dirty="0">
                <a:solidFill>
                  <a:srgbClr val="000000"/>
                </a:solidFill>
                <a:latin typeface="고산자OTF" panose="020B0600000101010101" pitchFamily="34" charset="-127"/>
                <a:ea typeface="고산자OTF" panose="020B0600000101010101" pitchFamily="34" charset="-127"/>
              </a:rPr>
              <a:t>초기</a:t>
            </a:r>
            <a:r>
              <a:rPr lang="en-US" sz="1500" b="0" i="0" u="none" strike="noStrike" dirty="0">
                <a:solidFill>
                  <a:srgbClr val="000000"/>
                </a:solidFill>
                <a:latin typeface="고산자OTF" panose="020B0600000101010101" pitchFamily="34" charset="-127"/>
                <a:ea typeface="고산자OTF" panose="020B0600000101010101" pitchFamily="34" charset="-127"/>
              </a:rPr>
              <a:t> </a:t>
            </a:r>
            <a:r>
              <a:rPr lang="ko-KR" sz="1500" b="0" i="0" u="none" strike="noStrike" dirty="0">
                <a:solidFill>
                  <a:srgbClr val="000000"/>
                </a:solidFill>
                <a:latin typeface="고산자OTF" panose="020B0600000101010101" pitchFamily="34" charset="-127"/>
                <a:ea typeface="고산자OTF" panose="020B0600000101010101" pitchFamily="34" charset="-127"/>
              </a:rPr>
              <a:t>환경</a:t>
            </a:r>
            <a:r>
              <a:rPr lang="en-US" sz="1500" b="0" i="0" u="none" strike="noStrike" dirty="0">
                <a:solidFill>
                  <a:srgbClr val="000000"/>
                </a:solidFill>
                <a:latin typeface="고산자OTF" panose="020B0600000101010101" pitchFamily="34" charset="-127"/>
                <a:ea typeface="고산자OTF" panose="020B0600000101010101" pitchFamily="34" charset="-127"/>
              </a:rPr>
              <a:t> </a:t>
            </a:r>
            <a:r>
              <a:rPr lang="ko-KR" sz="1500" b="0" i="0" u="none" strike="noStrike" dirty="0">
                <a:solidFill>
                  <a:srgbClr val="000000"/>
                </a:solidFill>
                <a:latin typeface="고산자OTF" panose="020B0600000101010101" pitchFamily="34" charset="-127"/>
                <a:ea typeface="고산자OTF" panose="020B0600000101010101" pitchFamily="34" charset="-127"/>
              </a:rPr>
              <a:t>설정</a:t>
            </a:r>
            <a:r>
              <a:rPr lang="en-US" sz="1500" b="0" i="0" u="none" strike="noStrike" dirty="0">
                <a:solidFill>
                  <a:srgbClr val="000000"/>
                </a:solidFill>
                <a:latin typeface="고산자OTF" panose="020B0600000101010101" pitchFamily="34" charset="-127"/>
                <a:ea typeface="고산자OTF" panose="020B0600000101010101" pitchFamily="34" charset="-127"/>
              </a:rPr>
              <a:t>, </a:t>
            </a:r>
            <a:r>
              <a:rPr lang="ko-KR" sz="1500" b="0" i="0" u="none" strike="noStrike" dirty="0">
                <a:solidFill>
                  <a:srgbClr val="000000"/>
                </a:solidFill>
                <a:latin typeface="고산자OTF" panose="020B0600000101010101" pitchFamily="34" charset="-127"/>
                <a:ea typeface="고산자OTF" panose="020B0600000101010101" pitchFamily="34" charset="-127"/>
              </a:rPr>
              <a:t>깃</a:t>
            </a:r>
            <a:r>
              <a:rPr lang="en-US" sz="1500" b="0" i="0" u="none" strike="noStrike" dirty="0">
                <a:solidFill>
                  <a:srgbClr val="000000"/>
                </a:solidFill>
                <a:latin typeface="고산자OTF" panose="020B0600000101010101" pitchFamily="34" charset="-127"/>
                <a:ea typeface="고산자OTF" panose="020B0600000101010101" pitchFamily="34" charset="-127"/>
              </a:rPr>
              <a:t> </a:t>
            </a:r>
            <a:r>
              <a:rPr lang="ko-KR" sz="1500" b="0" i="0" u="none" strike="noStrike" dirty="0">
                <a:solidFill>
                  <a:srgbClr val="000000"/>
                </a:solidFill>
                <a:latin typeface="고산자OTF" panose="020B0600000101010101" pitchFamily="34" charset="-127"/>
                <a:ea typeface="고산자OTF" panose="020B0600000101010101" pitchFamily="34" charset="-127"/>
              </a:rPr>
              <a:t>버전</a:t>
            </a:r>
            <a:r>
              <a:rPr lang="en-US" sz="1500" b="0" i="0" u="none" strike="noStrike" dirty="0">
                <a:solidFill>
                  <a:srgbClr val="000000"/>
                </a:solidFill>
                <a:latin typeface="고산자OTF" panose="020B0600000101010101" pitchFamily="34" charset="-127"/>
                <a:ea typeface="고산자OTF" panose="020B0600000101010101" pitchFamily="34" charset="-127"/>
              </a:rPr>
              <a:t> </a:t>
            </a:r>
            <a:r>
              <a:rPr lang="ko-KR" sz="1500" b="0" i="0" u="none" strike="noStrike" dirty="0">
                <a:solidFill>
                  <a:srgbClr val="000000"/>
                </a:solidFill>
                <a:latin typeface="고산자OTF" panose="020B0600000101010101" pitchFamily="34" charset="-127"/>
                <a:ea typeface="고산자OTF" panose="020B0600000101010101" pitchFamily="34" charset="-127"/>
              </a:rPr>
              <a:t>관리</a:t>
            </a:r>
          </a:p>
          <a:p>
            <a:pPr marL="342900" lvl="0" indent="-342900" algn="l">
              <a:lnSpc>
                <a:spcPct val="153550"/>
              </a:lnSpc>
              <a:buClr>
                <a:srgbClr val="000000"/>
              </a:buClr>
              <a:buFont typeface="Arial"/>
              <a:buChar char="●"/>
            </a:pPr>
            <a:r>
              <a:rPr lang="ko-KR" sz="1500" b="0" i="0" u="none" strike="noStrike" dirty="0">
                <a:solidFill>
                  <a:srgbClr val="000000"/>
                </a:solidFill>
                <a:latin typeface="고산자OTF" panose="020B0600000101010101" pitchFamily="34" charset="-127"/>
                <a:ea typeface="고산자OTF" panose="020B0600000101010101" pitchFamily="34" charset="-127"/>
              </a:rPr>
              <a:t>기업</a:t>
            </a:r>
          </a:p>
          <a:p>
            <a:pPr lvl="0" algn="l">
              <a:lnSpc>
                <a:spcPct val="153550"/>
              </a:lnSpc>
            </a:pPr>
            <a:r>
              <a:rPr lang="ko-KR" sz="1500" b="0" i="0" u="none" strike="noStrike" dirty="0">
                <a:solidFill>
                  <a:srgbClr val="000000"/>
                </a:solidFill>
                <a:latin typeface="고산자OTF" panose="020B0600000101010101" pitchFamily="34" charset="-127"/>
                <a:ea typeface="고산자OTF" panose="020B0600000101010101" pitchFamily="34" charset="-127"/>
              </a:rPr>
              <a:t>공고</a:t>
            </a:r>
            <a:r>
              <a:rPr lang="en-US" sz="1500" b="0" i="0" u="none" strike="noStrike" dirty="0">
                <a:solidFill>
                  <a:srgbClr val="000000"/>
                </a:solidFill>
                <a:latin typeface="고산자OTF" panose="020B0600000101010101" pitchFamily="34" charset="-127"/>
                <a:ea typeface="고산자OTF" panose="020B0600000101010101" pitchFamily="34" charset="-127"/>
              </a:rPr>
              <a:t> - </a:t>
            </a:r>
            <a:r>
              <a:rPr lang="ko-KR" sz="1500" b="0" i="0" u="none" strike="noStrike" dirty="0">
                <a:solidFill>
                  <a:srgbClr val="000000"/>
                </a:solidFill>
                <a:latin typeface="고산자OTF" panose="020B0600000101010101" pitchFamily="34" charset="-127"/>
                <a:ea typeface="고산자OTF" panose="020B0600000101010101" pitchFamily="34" charset="-127"/>
              </a:rPr>
              <a:t>작성</a:t>
            </a:r>
            <a:r>
              <a:rPr lang="en-US" sz="1500" b="0" i="0" u="none" strike="noStrike" dirty="0">
                <a:solidFill>
                  <a:srgbClr val="000000"/>
                </a:solidFill>
                <a:latin typeface="고산자OTF" panose="020B0600000101010101" pitchFamily="34" charset="-127"/>
                <a:ea typeface="고산자OTF" panose="020B0600000101010101" pitchFamily="34" charset="-127"/>
              </a:rPr>
              <a:t>, </a:t>
            </a:r>
            <a:r>
              <a:rPr lang="ko-KR" sz="1500" b="0" i="0" u="none" strike="noStrike" dirty="0">
                <a:solidFill>
                  <a:srgbClr val="000000"/>
                </a:solidFill>
                <a:latin typeface="고산자OTF" panose="020B0600000101010101" pitchFamily="34" charset="-127"/>
                <a:ea typeface="고산자OTF" panose="020B0600000101010101" pitchFamily="34" charset="-127"/>
              </a:rPr>
              <a:t>수정</a:t>
            </a:r>
            <a:r>
              <a:rPr lang="en-US" sz="1500" b="0" i="0" u="none" strike="noStrike" dirty="0">
                <a:solidFill>
                  <a:srgbClr val="000000"/>
                </a:solidFill>
                <a:latin typeface="고산자OTF" panose="020B0600000101010101" pitchFamily="34" charset="-127"/>
                <a:ea typeface="고산자OTF" panose="020B0600000101010101" pitchFamily="34" charset="-127"/>
              </a:rPr>
              <a:t>, </a:t>
            </a:r>
            <a:r>
              <a:rPr lang="ko-KR" sz="1500" b="0" i="0" u="none" strike="noStrike" dirty="0">
                <a:solidFill>
                  <a:srgbClr val="000000"/>
                </a:solidFill>
                <a:latin typeface="고산자OTF" panose="020B0600000101010101" pitchFamily="34" charset="-127"/>
                <a:ea typeface="고산자OTF" panose="020B0600000101010101" pitchFamily="34" charset="-127"/>
              </a:rPr>
              <a:t>필터링</a:t>
            </a:r>
            <a:r>
              <a:rPr lang="en-US" sz="1500" b="0" i="0" u="none" strike="noStrike" dirty="0">
                <a:solidFill>
                  <a:srgbClr val="000000"/>
                </a:solidFill>
                <a:latin typeface="고산자OTF" panose="020B0600000101010101" pitchFamily="34" charset="-127"/>
                <a:ea typeface="고산자OTF" panose="020B0600000101010101" pitchFamily="34" charset="-127"/>
              </a:rPr>
              <a:t> </a:t>
            </a:r>
            <a:r>
              <a:rPr lang="ko-KR" sz="1500" b="0" i="0" u="none" strike="noStrike" dirty="0">
                <a:solidFill>
                  <a:srgbClr val="000000"/>
                </a:solidFill>
                <a:latin typeface="고산자OTF" panose="020B0600000101010101" pitchFamily="34" charset="-127"/>
                <a:ea typeface="고산자OTF" panose="020B0600000101010101" pitchFamily="34" charset="-127"/>
              </a:rPr>
              <a:t>기능</a:t>
            </a:r>
          </a:p>
          <a:p>
            <a:pPr lvl="0" algn="l">
              <a:lnSpc>
                <a:spcPct val="153550"/>
              </a:lnSpc>
            </a:pPr>
            <a:r>
              <a:rPr lang="ko-KR" sz="1500" b="0" i="0" u="none" strike="noStrike" dirty="0">
                <a:solidFill>
                  <a:srgbClr val="000000"/>
                </a:solidFill>
                <a:latin typeface="고산자OTF" panose="020B0600000101010101" pitchFamily="34" charset="-127"/>
                <a:ea typeface="고산자OTF" panose="020B0600000101010101" pitchFamily="34" charset="-127"/>
              </a:rPr>
              <a:t>공고</a:t>
            </a:r>
            <a:r>
              <a:rPr lang="en-US" sz="1500" b="0" i="0" u="none" strike="noStrike" dirty="0">
                <a:solidFill>
                  <a:srgbClr val="000000"/>
                </a:solidFill>
                <a:latin typeface="고산자OTF" panose="020B0600000101010101" pitchFamily="34" charset="-127"/>
                <a:ea typeface="고산자OTF" panose="020B0600000101010101" pitchFamily="34" charset="-127"/>
              </a:rPr>
              <a:t> </a:t>
            </a:r>
            <a:r>
              <a:rPr lang="ko-KR" sz="1500" b="0" i="0" u="none" strike="noStrike" dirty="0">
                <a:solidFill>
                  <a:srgbClr val="000000"/>
                </a:solidFill>
                <a:latin typeface="고산자OTF" panose="020B0600000101010101" pitchFamily="34" charset="-127"/>
                <a:ea typeface="고산자OTF" panose="020B0600000101010101" pitchFamily="34" charset="-127"/>
              </a:rPr>
              <a:t>지원자</a:t>
            </a:r>
            <a:r>
              <a:rPr lang="en-US" sz="1500" b="0" i="0" u="none" strike="noStrike" dirty="0">
                <a:solidFill>
                  <a:srgbClr val="000000"/>
                </a:solidFill>
                <a:latin typeface="고산자OTF" panose="020B0600000101010101" pitchFamily="34" charset="-127"/>
                <a:ea typeface="고산자OTF" panose="020B0600000101010101" pitchFamily="34" charset="-127"/>
              </a:rPr>
              <a:t> </a:t>
            </a:r>
            <a:r>
              <a:rPr lang="ko-KR" sz="1500" b="0" i="0" u="none" strike="noStrike" dirty="0">
                <a:solidFill>
                  <a:srgbClr val="000000"/>
                </a:solidFill>
                <a:latin typeface="고산자OTF" panose="020B0600000101010101" pitchFamily="34" charset="-127"/>
                <a:ea typeface="고산자OTF" panose="020B0600000101010101" pitchFamily="34" charset="-127"/>
              </a:rPr>
              <a:t>관리</a:t>
            </a:r>
          </a:p>
          <a:p>
            <a:pPr marL="342900" lvl="0" indent="-342900" algn="l">
              <a:lnSpc>
                <a:spcPct val="153550"/>
              </a:lnSpc>
              <a:buClr>
                <a:srgbClr val="000000"/>
              </a:buClr>
              <a:buFont typeface="Arial"/>
              <a:buChar char="●"/>
            </a:pPr>
            <a:r>
              <a:rPr lang="ko-KR" sz="1500" b="0" i="0" u="none" strike="noStrike" dirty="0">
                <a:solidFill>
                  <a:srgbClr val="000000"/>
                </a:solidFill>
                <a:latin typeface="고산자OTF" panose="020B0600000101010101" pitchFamily="34" charset="-127"/>
                <a:ea typeface="고산자OTF" panose="020B0600000101010101" pitchFamily="34" charset="-127"/>
              </a:rPr>
              <a:t>개인</a:t>
            </a:r>
          </a:p>
          <a:p>
            <a:pPr lvl="0" algn="l">
              <a:lnSpc>
                <a:spcPct val="153550"/>
              </a:lnSpc>
            </a:pPr>
            <a:r>
              <a:rPr lang="ko-KR" sz="1500" b="0" i="0" u="none" strike="noStrike" dirty="0">
                <a:solidFill>
                  <a:srgbClr val="000000"/>
                </a:solidFill>
                <a:latin typeface="고산자OTF" panose="020B0600000101010101" pitchFamily="34" charset="-127"/>
                <a:ea typeface="고산자OTF" panose="020B0600000101010101" pitchFamily="34" charset="-127"/>
              </a:rPr>
              <a:t>공고</a:t>
            </a:r>
            <a:r>
              <a:rPr lang="en-US" sz="1500" b="0" i="0" u="none" strike="noStrike" dirty="0">
                <a:solidFill>
                  <a:srgbClr val="000000"/>
                </a:solidFill>
                <a:latin typeface="고산자OTF" panose="020B0600000101010101" pitchFamily="34" charset="-127"/>
                <a:ea typeface="고산자OTF" panose="020B0600000101010101" pitchFamily="34" charset="-127"/>
              </a:rPr>
              <a:t> - </a:t>
            </a:r>
            <a:r>
              <a:rPr lang="ko-KR" sz="1500" b="0" i="0" u="none" strike="noStrike" dirty="0">
                <a:solidFill>
                  <a:srgbClr val="000000"/>
                </a:solidFill>
                <a:latin typeface="고산자OTF" panose="020B0600000101010101" pitchFamily="34" charset="-127"/>
                <a:ea typeface="고산자OTF" panose="020B0600000101010101" pitchFamily="34" charset="-127"/>
              </a:rPr>
              <a:t>지원</a:t>
            </a:r>
            <a:r>
              <a:rPr lang="en-US" sz="1500" b="0" i="0" u="none" strike="noStrike" dirty="0">
                <a:solidFill>
                  <a:srgbClr val="000000"/>
                </a:solidFill>
                <a:latin typeface="고산자OTF" panose="020B0600000101010101" pitchFamily="34" charset="-127"/>
                <a:ea typeface="고산자OTF" panose="020B0600000101010101" pitchFamily="34" charset="-127"/>
              </a:rPr>
              <a:t> </a:t>
            </a:r>
            <a:r>
              <a:rPr lang="ko-KR" sz="1500" b="0" i="0" u="none" strike="noStrike" dirty="0">
                <a:solidFill>
                  <a:srgbClr val="000000"/>
                </a:solidFill>
                <a:latin typeface="고산자OTF" panose="020B0600000101010101" pitchFamily="34" charset="-127"/>
                <a:ea typeface="고산자OTF" panose="020B0600000101010101" pitchFamily="34" charset="-127"/>
              </a:rPr>
              <a:t>기능</a:t>
            </a:r>
          </a:p>
          <a:p>
            <a:pPr lvl="0" algn="l">
              <a:lnSpc>
                <a:spcPct val="153550"/>
              </a:lnSpc>
            </a:pPr>
            <a:endParaRPr lang="ko-KR" sz="1500" b="0" i="0" u="none" strike="noStrike" dirty="0">
              <a:solidFill>
                <a:srgbClr val="000000"/>
              </a:solidFill>
              <a:latin typeface="고산자OTF" panose="020B0600000101010101" pitchFamily="34" charset="-127"/>
              <a:ea typeface="고산자OTF" panose="020B0600000101010101" pitchFamily="34" charset="-127"/>
            </a:endParaRPr>
          </a:p>
        </p:txBody>
      </p:sp>
      <p:grpSp>
        <p:nvGrpSpPr>
          <p:cNvPr id="42" name="Group 4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43" name="TextBox 43"/>
          <p:cNvSpPr txBox="1"/>
          <p:nvPr/>
        </p:nvSpPr>
        <p:spPr>
          <a:xfrm>
            <a:off x="7289800" y="6159500"/>
            <a:ext cx="42418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9479"/>
              </a:lnSpc>
            </a:pPr>
            <a:r>
              <a:rPr lang="ko-KR" sz="2300" b="0" i="0" u="none" strike="noStrike" spc="-100">
                <a:solidFill>
                  <a:srgbClr val="000000"/>
                </a:solidFill>
                <a:ea typeface="맑은 고딕" panose="020B0503020000020004" pitchFamily="50" charset="-127"/>
              </a:rPr>
              <a:t>주찬미</a:t>
            </a:r>
            <a:r>
              <a:rPr lang="en-US" sz="2300" b="0" i="0" u="none" strike="noStrike" spc="-100">
                <a:solidFill>
                  <a:srgbClr val="000000"/>
                </a:solidFill>
                <a:latin typeface="맑은 고딕" panose="020B0503020000020004" pitchFamily="50" charset="-127"/>
              </a:rPr>
              <a:t>(DBA)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7289800" y="6705600"/>
            <a:ext cx="4229100" cy="2209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53550"/>
              </a:lnSpc>
            </a:pPr>
            <a:r>
              <a:rPr lang="en-US" sz="1500" b="0" i="0" u="none" strike="noStrike" dirty="0">
                <a:solidFill>
                  <a:srgbClr val="000000"/>
                </a:solidFill>
                <a:latin typeface="고산자OTF" panose="020B0600000101010101" pitchFamily="34" charset="-127"/>
                <a:ea typeface="고산자OTF" panose="020B0600000101010101" pitchFamily="34" charset="-127"/>
              </a:rPr>
              <a:t>DB - </a:t>
            </a:r>
            <a:r>
              <a:rPr lang="ko-KR" sz="1500" b="0" i="0" u="none" strike="noStrike" dirty="0">
                <a:solidFill>
                  <a:srgbClr val="000000"/>
                </a:solidFill>
                <a:latin typeface="고산자OTF" panose="020B0600000101010101" pitchFamily="34" charset="-127"/>
                <a:ea typeface="고산자OTF" panose="020B0600000101010101" pitchFamily="34" charset="-127"/>
              </a:rPr>
              <a:t>데이터베이스</a:t>
            </a:r>
            <a:r>
              <a:rPr lang="en-US" sz="1500" b="0" i="0" u="none" strike="noStrike" dirty="0">
                <a:solidFill>
                  <a:srgbClr val="000000"/>
                </a:solidFill>
                <a:latin typeface="고산자OTF" panose="020B0600000101010101" pitchFamily="34" charset="-127"/>
                <a:ea typeface="고산자OTF" panose="020B0600000101010101" pitchFamily="34" charset="-127"/>
              </a:rPr>
              <a:t> </a:t>
            </a:r>
            <a:r>
              <a:rPr lang="ko-KR" sz="1500" b="0" i="0" u="none" strike="noStrike" dirty="0">
                <a:solidFill>
                  <a:srgbClr val="000000"/>
                </a:solidFill>
                <a:latin typeface="고산자OTF" panose="020B0600000101010101" pitchFamily="34" charset="-127"/>
                <a:ea typeface="고산자OTF" panose="020B0600000101010101" pitchFamily="34" charset="-127"/>
              </a:rPr>
              <a:t>관리</a:t>
            </a:r>
          </a:p>
          <a:p>
            <a:pPr lvl="0" algn="l">
              <a:lnSpc>
                <a:spcPct val="153550"/>
              </a:lnSpc>
            </a:pPr>
            <a:r>
              <a:rPr lang="ko-KR" sz="1500" b="0" i="0" u="none" strike="noStrike" dirty="0">
                <a:solidFill>
                  <a:srgbClr val="000000"/>
                </a:solidFill>
                <a:latin typeface="고산자OTF" panose="020B0600000101010101" pitchFamily="34" charset="-127"/>
                <a:ea typeface="고산자OTF" panose="020B0600000101010101" pitchFamily="34" charset="-127"/>
              </a:rPr>
              <a:t>공통</a:t>
            </a:r>
            <a:r>
              <a:rPr lang="en-US" sz="1500" b="0" i="0" u="none" strike="noStrike" dirty="0">
                <a:solidFill>
                  <a:srgbClr val="000000"/>
                </a:solidFill>
                <a:latin typeface="고산자OTF" panose="020B0600000101010101" pitchFamily="34" charset="-127"/>
                <a:ea typeface="고산자OTF" panose="020B0600000101010101" pitchFamily="34" charset="-127"/>
              </a:rPr>
              <a:t> - </a:t>
            </a:r>
            <a:r>
              <a:rPr lang="ko-KR" sz="1500" b="0" i="0" u="none" strike="noStrike" dirty="0">
                <a:solidFill>
                  <a:srgbClr val="000000"/>
                </a:solidFill>
                <a:latin typeface="고산자OTF" panose="020B0600000101010101" pitchFamily="34" charset="-127"/>
                <a:ea typeface="고산자OTF" panose="020B0600000101010101" pitchFamily="34" charset="-127"/>
              </a:rPr>
              <a:t>검색</a:t>
            </a:r>
            <a:r>
              <a:rPr lang="en-US" sz="1500" b="0" i="0" u="none" strike="noStrike" dirty="0">
                <a:solidFill>
                  <a:srgbClr val="000000"/>
                </a:solidFill>
                <a:latin typeface="고산자OTF" panose="020B0600000101010101" pitchFamily="34" charset="-127"/>
                <a:ea typeface="고산자OTF" panose="020B0600000101010101" pitchFamily="34" charset="-127"/>
              </a:rPr>
              <a:t> </a:t>
            </a:r>
            <a:r>
              <a:rPr lang="ko-KR" sz="1500" b="0" i="0" u="none" strike="noStrike" dirty="0">
                <a:solidFill>
                  <a:srgbClr val="000000"/>
                </a:solidFill>
                <a:latin typeface="고산자OTF" panose="020B0600000101010101" pitchFamily="34" charset="-127"/>
                <a:ea typeface="고산자OTF" panose="020B0600000101010101" pitchFamily="34" charset="-127"/>
              </a:rPr>
              <a:t>기능</a:t>
            </a:r>
          </a:p>
          <a:p>
            <a:pPr marL="342900" lvl="0" indent="-342900" algn="l">
              <a:lnSpc>
                <a:spcPct val="153550"/>
              </a:lnSpc>
              <a:buClr>
                <a:srgbClr val="000000"/>
              </a:buClr>
              <a:buFont typeface="Arial"/>
              <a:buChar char="●"/>
            </a:pPr>
            <a:r>
              <a:rPr lang="ko-KR" sz="1500" b="0" i="0" u="none" strike="noStrike" dirty="0">
                <a:solidFill>
                  <a:srgbClr val="000000"/>
                </a:solidFill>
                <a:latin typeface="고산자OTF" panose="020B0600000101010101" pitchFamily="34" charset="-127"/>
                <a:ea typeface="고산자OTF" panose="020B0600000101010101" pitchFamily="34" charset="-127"/>
              </a:rPr>
              <a:t>개인</a:t>
            </a:r>
          </a:p>
          <a:p>
            <a:pPr lvl="0" algn="l">
              <a:lnSpc>
                <a:spcPct val="153550"/>
              </a:lnSpc>
            </a:pPr>
            <a:r>
              <a:rPr lang="ko-KR" sz="1500" b="0" i="0" u="none" strike="noStrike" dirty="0">
                <a:solidFill>
                  <a:srgbClr val="000000"/>
                </a:solidFill>
                <a:latin typeface="고산자OTF" panose="020B0600000101010101" pitchFamily="34" charset="-127"/>
                <a:ea typeface="고산자OTF" panose="020B0600000101010101" pitchFamily="34" charset="-127"/>
              </a:rPr>
              <a:t>이력서</a:t>
            </a:r>
            <a:r>
              <a:rPr lang="en-US" sz="1500" b="0" i="0" u="none" strike="noStrike" dirty="0">
                <a:solidFill>
                  <a:srgbClr val="000000"/>
                </a:solidFill>
                <a:latin typeface="고산자OTF" panose="020B0600000101010101" pitchFamily="34" charset="-127"/>
                <a:ea typeface="고산자OTF" panose="020B0600000101010101" pitchFamily="34" charset="-127"/>
              </a:rPr>
              <a:t> - </a:t>
            </a:r>
            <a:r>
              <a:rPr lang="ko-KR" sz="1500" b="0" i="0" u="none" strike="noStrike" dirty="0">
                <a:solidFill>
                  <a:srgbClr val="000000"/>
                </a:solidFill>
                <a:latin typeface="고산자OTF" panose="020B0600000101010101" pitchFamily="34" charset="-127"/>
                <a:ea typeface="고산자OTF" panose="020B0600000101010101" pitchFamily="34" charset="-127"/>
              </a:rPr>
              <a:t>적합도</a:t>
            </a:r>
            <a:r>
              <a:rPr lang="en-US" sz="1500" b="0" i="0" u="none" strike="noStrike" dirty="0">
                <a:solidFill>
                  <a:srgbClr val="000000"/>
                </a:solidFill>
                <a:latin typeface="고산자OTF" panose="020B0600000101010101" pitchFamily="34" charset="-127"/>
                <a:ea typeface="고산자OTF" panose="020B0600000101010101" pitchFamily="34" charset="-127"/>
              </a:rPr>
              <a:t> </a:t>
            </a:r>
            <a:r>
              <a:rPr lang="ko-KR" sz="1500" b="0" i="0" u="none" strike="noStrike" dirty="0">
                <a:solidFill>
                  <a:srgbClr val="000000"/>
                </a:solidFill>
                <a:latin typeface="고산자OTF" panose="020B0600000101010101" pitchFamily="34" charset="-127"/>
                <a:ea typeface="고산자OTF" panose="020B0600000101010101" pitchFamily="34" charset="-127"/>
              </a:rPr>
              <a:t>기능</a:t>
            </a:r>
            <a:endParaRPr lang="en-US" altLang="ko-KR" sz="1500" b="0" i="0" u="none" strike="noStrike" dirty="0">
              <a:solidFill>
                <a:srgbClr val="000000"/>
              </a:solidFill>
              <a:latin typeface="고산자OTF" panose="020B0600000101010101" pitchFamily="34" charset="-127"/>
              <a:ea typeface="고산자OTF" panose="020B0600000101010101" pitchFamily="34" charset="-127"/>
            </a:endParaRPr>
          </a:p>
          <a:p>
            <a:pPr marL="285750" indent="-285750">
              <a:lnSpc>
                <a:spcPct val="153550"/>
              </a:lnSpc>
              <a:buFont typeface="Wingdings" panose="05000000000000000000" pitchFamily="2" charset="2"/>
              <a:buChar char="§"/>
            </a:pPr>
            <a:r>
              <a:rPr lang="ko-KR" altLang="en-US" sz="1500" dirty="0">
                <a:solidFill>
                  <a:srgbClr val="000000"/>
                </a:solidFill>
                <a:latin typeface="고산자OTF" panose="020B0600000101010101" pitchFamily="34" charset="-127"/>
                <a:ea typeface="고산자OTF" panose="020B0600000101010101" pitchFamily="34" charset="-127"/>
              </a:rPr>
              <a:t>관리자</a:t>
            </a:r>
            <a:endParaRPr lang="en-US" altLang="ko-KR" sz="1500" b="0" i="0" u="none" strike="noStrike" dirty="0">
              <a:solidFill>
                <a:srgbClr val="000000"/>
              </a:solidFill>
              <a:latin typeface="고산자OTF" panose="020B0600000101010101" pitchFamily="34" charset="-127"/>
              <a:ea typeface="고산자OTF" panose="020B0600000101010101" pitchFamily="34" charset="-127"/>
            </a:endParaRPr>
          </a:p>
          <a:p>
            <a:pPr>
              <a:lnSpc>
                <a:spcPct val="153550"/>
              </a:lnSpc>
            </a:pPr>
            <a:r>
              <a:rPr lang="ko-KR" altLang="en-US" sz="1500" b="0" i="0" u="none" strike="noStrike" dirty="0">
                <a:solidFill>
                  <a:srgbClr val="000000"/>
                </a:solidFill>
                <a:latin typeface="고산자OTF" panose="020B0600000101010101" pitchFamily="34" charset="-127"/>
                <a:ea typeface="고산자OTF" panose="020B0600000101010101" pitchFamily="34" charset="-127"/>
              </a:rPr>
              <a:t>메인 </a:t>
            </a:r>
            <a:r>
              <a:rPr lang="en-US" altLang="ko-KR" sz="1500" b="0" i="0" u="none" strike="noStrike" dirty="0">
                <a:solidFill>
                  <a:srgbClr val="000000"/>
                </a:solidFill>
                <a:latin typeface="고산자OTF" panose="020B0600000101010101" pitchFamily="34" charset="-127"/>
                <a:ea typeface="고산자OTF" panose="020B0600000101010101" pitchFamily="34" charset="-127"/>
              </a:rPr>
              <a:t>– </a:t>
            </a:r>
            <a:r>
              <a:rPr lang="ko-KR" altLang="en-US" sz="1500" b="0" i="0" u="none" strike="noStrike" dirty="0">
                <a:solidFill>
                  <a:srgbClr val="000000"/>
                </a:solidFill>
                <a:latin typeface="고산자OTF" panose="020B0600000101010101" pitchFamily="34" charset="-127"/>
                <a:ea typeface="고산자OTF" panose="020B0600000101010101" pitchFamily="34" charset="-127"/>
              </a:rPr>
              <a:t>대시보드 통계</a:t>
            </a:r>
            <a:endParaRPr lang="ko-KR" altLang="ko-KR" sz="1500" b="0" i="0" u="none" strike="noStrike" dirty="0">
              <a:solidFill>
                <a:srgbClr val="000000"/>
              </a:solidFill>
              <a:latin typeface="고산자OTF" panose="020B0600000101010101" pitchFamily="34" charset="-127"/>
              <a:ea typeface="고산자OTF" panose="020B0600000101010101" pitchFamily="34" charset="-127"/>
            </a:endParaRPr>
          </a:p>
          <a:p>
            <a:pPr lvl="0" algn="l">
              <a:lnSpc>
                <a:spcPct val="153550"/>
              </a:lnSpc>
            </a:pPr>
            <a:endParaRPr lang="ko-KR" sz="1500" b="0" i="0" u="none" strike="noStrike" dirty="0">
              <a:solidFill>
                <a:srgbClr val="000000"/>
              </a:solidFill>
              <a:latin typeface="고산자OTF" panose="020B0600000101010101" pitchFamily="34" charset="-127"/>
              <a:ea typeface="고산자OTF" panose="020B0600000101010101" pitchFamily="34" charset="-127"/>
            </a:endParaRPr>
          </a:p>
          <a:p>
            <a:pPr lvl="0" algn="l">
              <a:lnSpc>
                <a:spcPct val="153550"/>
              </a:lnSpc>
            </a:pPr>
            <a:endParaRPr lang="ko-KR" sz="1500" b="0" i="0" u="none" strike="noStrike" dirty="0">
              <a:solidFill>
                <a:srgbClr val="000000"/>
              </a:solidFill>
              <a:latin typeface="고산자OTF" panose="020B0600000101010101" pitchFamily="34" charset="-127"/>
              <a:ea typeface="고산자OTF" panose="020B0600000101010101" pitchFamily="34" charset="-127"/>
            </a:endParaRPr>
          </a:p>
        </p:txBody>
      </p:sp>
      <p:grpSp>
        <p:nvGrpSpPr>
          <p:cNvPr id="45" name="Group 4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46" name="TextBox 46"/>
          <p:cNvSpPr txBox="1"/>
          <p:nvPr/>
        </p:nvSpPr>
        <p:spPr>
          <a:xfrm>
            <a:off x="12661900" y="6159500"/>
            <a:ext cx="18796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9479"/>
              </a:lnSpc>
            </a:pPr>
            <a:r>
              <a:rPr lang="ko-KR" sz="2300" b="0" i="0" u="none" strike="noStrike" spc="-100">
                <a:solidFill>
                  <a:srgbClr val="000000"/>
                </a:solidFill>
                <a:ea typeface="맑은 고딕" panose="020B0503020000020004" pitchFamily="50" charset="-127"/>
              </a:rPr>
              <a:t>최유혁</a:t>
            </a:r>
            <a:r>
              <a:rPr lang="en-US" sz="2300" b="0" i="0" u="none" strike="noStrike" spc="-100">
                <a:solidFill>
                  <a:srgbClr val="000000"/>
                </a:solidFill>
                <a:latin typeface="맑은 고딕" panose="020B0503020000020004" pitchFamily="50" charset="-127"/>
              </a:rPr>
              <a:t>(</a:t>
            </a:r>
            <a:r>
              <a:rPr lang="ko-KR" sz="2300" b="0" i="0" u="none" strike="noStrike" spc="-100">
                <a:solidFill>
                  <a:srgbClr val="000000"/>
                </a:solidFill>
                <a:ea typeface="맑은 고딕" panose="020B0503020000020004" pitchFamily="50" charset="-127"/>
              </a:rPr>
              <a:t>팀원</a:t>
            </a:r>
            <a:r>
              <a:rPr lang="en-US" sz="2300" b="0" i="0" u="none" strike="noStrike" spc="-100">
                <a:solidFill>
                  <a:srgbClr val="000000"/>
                </a:solidFill>
                <a:latin typeface="맑은 고딕" panose="020B0503020000020004" pitchFamily="50" charset="-127"/>
              </a:rPr>
              <a:t>)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12661900" y="6705600"/>
            <a:ext cx="4229100" cy="1054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53550"/>
              </a:lnSpc>
              <a:buClr>
                <a:srgbClr val="000000"/>
              </a:buClr>
              <a:buFont typeface="Arial"/>
              <a:buChar char="●"/>
            </a:pPr>
            <a:r>
              <a:rPr lang="en-US" sz="1500" b="0" i="0" u="none" strike="noStrike">
                <a:solidFill>
                  <a:srgbClr val="000000"/>
                </a:solidFill>
                <a:latin typeface="고산자OTF" panose="020B0600000101010101" pitchFamily="34" charset="-127"/>
                <a:ea typeface="고산자OTF" panose="020B0600000101010101" pitchFamily="34" charset="-127"/>
              </a:rPr>
              <a:t> </a:t>
            </a:r>
            <a:r>
              <a:rPr lang="ko-KR" sz="1500" b="0" i="0" u="none" strike="noStrike">
                <a:solidFill>
                  <a:srgbClr val="000000"/>
                </a:solidFill>
                <a:latin typeface="고산자OTF" panose="020B0600000101010101" pitchFamily="34" charset="-127"/>
                <a:ea typeface="고산자OTF" panose="020B0600000101010101" pitchFamily="34" charset="-127"/>
              </a:rPr>
              <a:t>개인</a:t>
            </a:r>
          </a:p>
          <a:p>
            <a:pPr lvl="0" algn="l">
              <a:lnSpc>
                <a:spcPct val="153550"/>
              </a:lnSpc>
            </a:pPr>
            <a:r>
              <a:rPr lang="ko-KR" sz="1500" b="0" i="0" u="none" strike="noStrike">
                <a:solidFill>
                  <a:srgbClr val="000000"/>
                </a:solidFill>
                <a:latin typeface="고산자OTF" panose="020B0600000101010101" pitchFamily="34" charset="-127"/>
                <a:ea typeface="고산자OTF" panose="020B0600000101010101" pitchFamily="34" charset="-127"/>
              </a:rPr>
              <a:t>이력서</a:t>
            </a:r>
            <a:r>
              <a:rPr lang="en-US" sz="1500" b="0" i="0" u="none" strike="noStrike">
                <a:solidFill>
                  <a:srgbClr val="000000"/>
                </a:solidFill>
                <a:latin typeface="고산자OTF" panose="020B0600000101010101" pitchFamily="34" charset="-127"/>
                <a:ea typeface="고산자OTF" panose="020B0600000101010101" pitchFamily="34" charset="-127"/>
              </a:rPr>
              <a:t> - </a:t>
            </a:r>
            <a:r>
              <a:rPr lang="ko-KR" sz="1500" b="0" i="0" u="none" strike="noStrike">
                <a:solidFill>
                  <a:srgbClr val="000000"/>
                </a:solidFill>
                <a:latin typeface="고산자OTF" panose="020B0600000101010101" pitchFamily="34" charset="-127"/>
                <a:ea typeface="고산자OTF" panose="020B0600000101010101" pitchFamily="34" charset="-127"/>
              </a:rPr>
              <a:t>미리보기</a:t>
            </a:r>
            <a:r>
              <a:rPr lang="en-US" sz="1500" b="0" i="0" u="none" strike="noStrike">
                <a:solidFill>
                  <a:srgbClr val="000000"/>
                </a:solidFill>
                <a:latin typeface="고산자OTF" panose="020B0600000101010101" pitchFamily="34" charset="-127"/>
                <a:ea typeface="고산자OTF" panose="020B0600000101010101" pitchFamily="34" charset="-127"/>
              </a:rPr>
              <a:t>, </a:t>
            </a:r>
            <a:r>
              <a:rPr lang="ko-KR" sz="1500" b="0" i="0" u="none" strike="noStrike">
                <a:solidFill>
                  <a:srgbClr val="000000"/>
                </a:solidFill>
                <a:latin typeface="고산자OTF" panose="020B0600000101010101" pitchFamily="34" charset="-127"/>
                <a:ea typeface="고산자OTF" panose="020B0600000101010101" pitchFamily="34" charset="-127"/>
              </a:rPr>
              <a:t>이력서</a:t>
            </a:r>
            <a:r>
              <a:rPr lang="en-US" sz="1500" b="0" i="0" u="none" strike="noStrike">
                <a:solidFill>
                  <a:srgbClr val="000000"/>
                </a:solidFill>
                <a:latin typeface="고산자OTF" panose="020B0600000101010101" pitchFamily="34" charset="-127"/>
                <a:ea typeface="고산자OTF" panose="020B0600000101010101" pitchFamily="34" charset="-127"/>
              </a:rPr>
              <a:t> FrontEnd</a:t>
            </a:r>
          </a:p>
          <a:p>
            <a:pPr lvl="0" algn="l">
              <a:lnSpc>
                <a:spcPct val="153550"/>
              </a:lnSpc>
            </a:pPr>
            <a:endParaRPr lang="en-US" sz="1500" b="0" i="0" u="none" strike="noStrike">
              <a:solidFill>
                <a:srgbClr val="000000"/>
              </a:solidFill>
              <a:latin typeface="고산자OTF" panose="020B0600000101010101" pitchFamily="34" charset="-127"/>
              <a:ea typeface="고산자OTF" panose="020B0600000101010101" pitchFamily="34" charset="-127"/>
            </a:endParaRPr>
          </a:p>
          <a:p>
            <a:pPr lvl="0" algn="l">
              <a:lnSpc>
                <a:spcPct val="153550"/>
              </a:lnSpc>
            </a:pPr>
            <a:endParaRPr lang="en-US" sz="1500" b="0" i="0" u="none" strike="noStrike">
              <a:solidFill>
                <a:srgbClr val="000000"/>
              </a:solidFill>
              <a:latin typeface="고산자OTF" panose="020B0600000101010101" pitchFamily="34" charset="-127"/>
              <a:ea typeface="고산자OTF" panose="020B0600000101010101" pitchFamily="34" charset="-127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151100" y="-825500"/>
            <a:ext cx="1638300" cy="1638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16459200" y="-825500"/>
            <a:ext cx="1638300" cy="1638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-825500" y="8978900"/>
            <a:ext cx="2133600" cy="2133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92400" y="4394200"/>
            <a:ext cx="2578100" cy="292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78400" y="4381500"/>
            <a:ext cx="2628900" cy="2921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74900" y="6921500"/>
            <a:ext cx="12026900" cy="2921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15200" y="4394200"/>
            <a:ext cx="4254500" cy="292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91100" y="5613400"/>
            <a:ext cx="7988300" cy="292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277600" y="4381500"/>
            <a:ext cx="6172200" cy="292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43100" y="3200400"/>
            <a:ext cx="1778000" cy="1536700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-5400000">
            <a:off x="2260600" y="990600"/>
            <a:ext cx="635000" cy="6350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-5400000">
            <a:off x="1790700" y="990600"/>
            <a:ext cx="635000" cy="6350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-5400000">
            <a:off x="2260600" y="990600"/>
            <a:ext cx="635000" cy="6350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1752600" y="1168400"/>
            <a:ext cx="6731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75530"/>
              </a:lnSpc>
            </a:pPr>
            <a:r>
              <a:rPr lang="en-US" sz="2800" b="0" i="0" u="none" strike="noStrike" spc="100" dirty="0">
                <a:solidFill>
                  <a:srgbClr val="FFFFFF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03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603500" y="1397000"/>
            <a:ext cx="5702300" cy="558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75530"/>
              </a:lnSpc>
            </a:pPr>
            <a:r>
              <a:rPr lang="ko-KR" altLang="en-US" sz="4800" b="0" i="0" u="none" strike="noStrike" spc="200" dirty="0">
                <a:solidFill>
                  <a:srgbClr val="000000"/>
                </a:solidFill>
                <a:ea typeface="맑은 고딕" panose="020B0503020000020004" pitchFamily="50" charset="-127"/>
              </a:rPr>
              <a:t>프로젝트 일정</a:t>
            </a:r>
            <a:endParaRPr lang="ko-KR" sz="4800" b="0" i="0" u="none" strike="noStrike" spc="200" dirty="0">
              <a:solidFill>
                <a:srgbClr val="000000"/>
              </a:solidFill>
              <a:ea typeface="맑은 고딕" panose="020B0503020000020004" pitchFamily="50" charset="-127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2603500" y="2222500"/>
            <a:ext cx="66040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75530"/>
              </a:lnSpc>
            </a:pPr>
            <a:r>
              <a:rPr lang="en-US" sz="2800" b="0" i="0" u="none" strike="noStrike" spc="100" dirty="0">
                <a:solidFill>
                  <a:srgbClr val="787878"/>
                </a:solidFill>
                <a:latin typeface="Noto Sans KR DemiLight" panose="020B0200000000000000" pitchFamily="50" charset="-127"/>
              </a:rPr>
              <a:t>2025</a:t>
            </a:r>
            <a:r>
              <a:rPr lang="ko-KR" sz="2800" b="0" i="0" u="none" strike="noStrike" spc="100" dirty="0">
                <a:solidFill>
                  <a:srgbClr val="787878"/>
                </a:solidFill>
                <a:ea typeface="Noto Sans KR DemiLight" panose="020B0200000000000000" pitchFamily="50" charset="-127"/>
              </a:rPr>
              <a:t>년</a:t>
            </a:r>
            <a:r>
              <a:rPr lang="en-US" sz="2800" b="0" i="0" u="none" strike="noStrike" spc="100" dirty="0">
                <a:solidFill>
                  <a:srgbClr val="787878"/>
                </a:solidFill>
                <a:latin typeface="Noto Sans KR DemiLight" panose="020B0200000000000000" pitchFamily="50" charset="-127"/>
              </a:rPr>
              <a:t> 04</a:t>
            </a:r>
            <a:r>
              <a:rPr lang="ko-KR" sz="2800" b="0" i="0" u="none" strike="noStrike" spc="100" dirty="0">
                <a:solidFill>
                  <a:srgbClr val="787878"/>
                </a:solidFill>
                <a:ea typeface="Noto Sans KR DemiLight" panose="020B0200000000000000" pitchFamily="50" charset="-127"/>
              </a:rPr>
              <a:t>월</a:t>
            </a:r>
            <a:r>
              <a:rPr lang="en-US" sz="2800" b="0" i="0" u="none" strike="noStrike" spc="100" dirty="0">
                <a:solidFill>
                  <a:srgbClr val="787878"/>
                </a:solidFill>
                <a:latin typeface="Noto Sans KR DemiLight" panose="020B0200000000000000" pitchFamily="50" charset="-127"/>
              </a:rPr>
              <a:t> 25</a:t>
            </a:r>
            <a:r>
              <a:rPr lang="ko-KR" sz="2800" b="0" i="0" u="none" strike="noStrike" spc="100" dirty="0">
                <a:solidFill>
                  <a:srgbClr val="787878"/>
                </a:solidFill>
                <a:ea typeface="Noto Sans KR DemiLight" panose="020B0200000000000000" pitchFamily="50" charset="-127"/>
              </a:rPr>
              <a:t>일</a:t>
            </a:r>
            <a:r>
              <a:rPr lang="en-US" sz="2800" b="0" i="0" u="none" strike="noStrike" spc="100" dirty="0">
                <a:solidFill>
                  <a:srgbClr val="787878"/>
                </a:solidFill>
                <a:latin typeface="Noto Sans KR DemiLight" panose="020B0200000000000000" pitchFamily="50" charset="-127"/>
              </a:rPr>
              <a:t> ~ 2025</a:t>
            </a:r>
            <a:r>
              <a:rPr lang="ko-KR" sz="2800" b="0" i="0" u="none" strike="noStrike" spc="100" dirty="0">
                <a:solidFill>
                  <a:srgbClr val="787878"/>
                </a:solidFill>
                <a:ea typeface="Noto Sans KR DemiLight" panose="020B0200000000000000" pitchFamily="50" charset="-127"/>
              </a:rPr>
              <a:t>년</a:t>
            </a:r>
            <a:r>
              <a:rPr lang="en-US" sz="2800" b="0" i="0" u="none" strike="noStrike" spc="100" dirty="0">
                <a:solidFill>
                  <a:srgbClr val="787878"/>
                </a:solidFill>
                <a:latin typeface="Noto Sans KR DemiLight" panose="020B0200000000000000" pitchFamily="50" charset="-127"/>
              </a:rPr>
              <a:t> 06</a:t>
            </a:r>
            <a:r>
              <a:rPr lang="ko-KR" sz="2800" b="0" i="0" u="none" strike="noStrike" spc="100" dirty="0">
                <a:solidFill>
                  <a:srgbClr val="787878"/>
                </a:solidFill>
                <a:ea typeface="Noto Sans KR DemiLight" panose="020B0200000000000000" pitchFamily="50" charset="-127"/>
              </a:rPr>
              <a:t>월</a:t>
            </a:r>
            <a:r>
              <a:rPr lang="en-US" sz="2800" b="0" i="0" u="none" strike="noStrike" spc="100" dirty="0">
                <a:solidFill>
                  <a:srgbClr val="787878"/>
                </a:solidFill>
                <a:latin typeface="Noto Sans KR DemiLight" panose="020B0200000000000000" pitchFamily="50" charset="-127"/>
              </a:rPr>
              <a:t> 16</a:t>
            </a:r>
            <a:r>
              <a:rPr lang="ko-KR" sz="2800" b="0" i="0" u="none" strike="noStrike" spc="100" dirty="0">
                <a:solidFill>
                  <a:srgbClr val="787878"/>
                </a:solidFill>
                <a:ea typeface="Noto Sans KR DemiLight" panose="020B0200000000000000" pitchFamily="50" charset="-127"/>
              </a:rPr>
              <a:t>일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943100" y="3213100"/>
            <a:ext cx="1905000" cy="495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800" b="0" i="0" u="none" strike="noStrike" dirty="0">
                <a:solidFill>
                  <a:srgbClr val="FFFFFF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4 / 25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2" name="Picture 2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241800" y="3200400"/>
            <a:ext cx="1778000" cy="1536700"/>
          </a:xfrm>
          <a:prstGeom prst="rect">
            <a:avLst/>
          </a:prstGeom>
        </p:spPr>
      </p:pic>
      <p:sp>
        <p:nvSpPr>
          <p:cNvPr id="23" name="TextBox 23"/>
          <p:cNvSpPr txBox="1"/>
          <p:nvPr/>
        </p:nvSpPr>
        <p:spPr>
          <a:xfrm>
            <a:off x="4660900" y="3213100"/>
            <a:ext cx="1016000" cy="495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800" b="0" i="0" u="none" strike="noStrike" dirty="0">
                <a:solidFill>
                  <a:srgbClr val="FFFFFF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4 / 29</a:t>
            </a:r>
          </a:p>
        </p:txBody>
      </p:sp>
      <p:pic>
        <p:nvPicPr>
          <p:cNvPr id="24" name="Picture 2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78600" y="3200400"/>
            <a:ext cx="1778000" cy="15367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16200000">
            <a:off x="4711700" y="5080000"/>
            <a:ext cx="863600" cy="1905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541000" y="3200400"/>
            <a:ext cx="1778000" cy="15367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6167100" y="3162300"/>
            <a:ext cx="6172200" cy="29972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-3479800" y="5422900"/>
            <a:ext cx="6172200" cy="29972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950700" y="3835400"/>
            <a:ext cx="1778000" cy="21463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379200" y="8064500"/>
            <a:ext cx="3022600" cy="2921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655300" y="8001000"/>
            <a:ext cx="1778000" cy="1536700"/>
          </a:xfrm>
          <a:prstGeom prst="rect">
            <a:avLst/>
          </a:prstGeom>
        </p:spPr>
      </p:pic>
      <p:sp>
        <p:nvSpPr>
          <p:cNvPr id="32" name="TextBox 32"/>
          <p:cNvSpPr txBox="1"/>
          <p:nvPr/>
        </p:nvSpPr>
        <p:spPr>
          <a:xfrm>
            <a:off x="6705600" y="3213100"/>
            <a:ext cx="1600200" cy="495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800" b="0" i="0" u="none" strike="noStrike" dirty="0">
                <a:solidFill>
                  <a:srgbClr val="FFFFFF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5 / 2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0972800" y="3213100"/>
            <a:ext cx="977900" cy="495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800" b="0" i="0" u="none" strike="noStrike" dirty="0">
                <a:solidFill>
                  <a:srgbClr val="FFFFFF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5 / 7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2141200" y="3873500"/>
            <a:ext cx="1562100" cy="495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800" b="0" i="0" u="none" strike="noStrike" dirty="0">
                <a:solidFill>
                  <a:srgbClr val="FFFFFF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5 / 10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1137900" y="9055100"/>
            <a:ext cx="1003300" cy="495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800" b="0" i="0" u="none" strike="noStrike" dirty="0">
                <a:solidFill>
                  <a:srgbClr val="FFFFFF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6 / 10</a:t>
            </a:r>
          </a:p>
        </p:txBody>
      </p:sp>
      <p:pic>
        <p:nvPicPr>
          <p:cNvPr id="36" name="Picture 36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3373100" y="8001000"/>
            <a:ext cx="1778000" cy="1536700"/>
          </a:xfrm>
          <a:prstGeom prst="rect">
            <a:avLst/>
          </a:prstGeom>
        </p:spPr>
      </p:pic>
      <p:pic>
        <p:nvPicPr>
          <p:cNvPr id="37" name="Picture 3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16200000">
            <a:off x="13830300" y="7531100"/>
            <a:ext cx="863600" cy="190500"/>
          </a:xfrm>
          <a:prstGeom prst="rect">
            <a:avLst/>
          </a:prstGeom>
        </p:spPr>
      </p:pic>
      <p:pic>
        <p:nvPicPr>
          <p:cNvPr id="38" name="Picture 38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4109700" y="6921500"/>
            <a:ext cx="2222500" cy="292100"/>
          </a:xfrm>
          <a:prstGeom prst="rect">
            <a:avLst/>
          </a:prstGeom>
        </p:spPr>
      </p:pic>
      <p:pic>
        <p:nvPicPr>
          <p:cNvPr id="39" name="Picture 39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5379700" y="6248400"/>
            <a:ext cx="1625600" cy="1625600"/>
          </a:xfrm>
          <a:prstGeom prst="rect">
            <a:avLst/>
          </a:prstGeom>
        </p:spPr>
      </p:pic>
      <p:sp>
        <p:nvSpPr>
          <p:cNvPr id="40" name="TextBox 40"/>
          <p:cNvSpPr txBox="1"/>
          <p:nvPr/>
        </p:nvSpPr>
        <p:spPr>
          <a:xfrm>
            <a:off x="13601700" y="9055100"/>
            <a:ext cx="1549400" cy="495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800" b="0" i="0" u="none" strike="noStrike" dirty="0">
                <a:solidFill>
                  <a:srgbClr val="FFFFFF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6 / 14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3746500" y="4699000"/>
            <a:ext cx="508000" cy="381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100" b="0" i="0" u="none" strike="noStrike" dirty="0">
                <a:solidFill>
                  <a:srgbClr val="000000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기획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8407400" y="5943600"/>
            <a:ext cx="1092200" cy="381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100" b="0" i="0" u="none" strike="noStrike" dirty="0">
                <a:solidFill>
                  <a:srgbClr val="000000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UI </a:t>
            </a:r>
            <a:r>
              <a:rPr lang="ko-KR" sz="2100" b="0" i="0" u="none" strike="noStrike" dirty="0">
                <a:solidFill>
                  <a:srgbClr val="000000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디자인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5880100" y="4699000"/>
            <a:ext cx="1092200" cy="685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100" b="0" i="0" u="none" strike="noStrike" dirty="0">
                <a:solidFill>
                  <a:srgbClr val="000000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셋팅</a:t>
            </a:r>
            <a:r>
              <a:rPr lang="en-US" sz="2100" b="0" i="0" u="none" strike="noStrike" dirty="0">
                <a:solidFill>
                  <a:srgbClr val="000000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 </a:t>
            </a:r>
            <a:r>
              <a:rPr lang="ko-KR" sz="2100" b="0" i="0" u="none" strike="noStrike" dirty="0">
                <a:solidFill>
                  <a:srgbClr val="000000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및</a:t>
            </a:r>
            <a:r>
              <a:rPr lang="en-US" sz="2100" b="0" i="0" u="none" strike="noStrike" dirty="0">
                <a:solidFill>
                  <a:srgbClr val="000000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 </a:t>
            </a:r>
            <a:r>
              <a:rPr lang="ko-KR" sz="2100" b="0" i="0" u="none" strike="noStrike" dirty="0">
                <a:solidFill>
                  <a:srgbClr val="000000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기능</a:t>
            </a:r>
            <a:r>
              <a:rPr lang="en-US" sz="2100" b="0" i="0" u="none" strike="noStrike" dirty="0">
                <a:solidFill>
                  <a:srgbClr val="000000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 </a:t>
            </a:r>
            <a:r>
              <a:rPr lang="ko-KR" sz="2100" b="0" i="0" u="none" strike="noStrike" dirty="0">
                <a:solidFill>
                  <a:srgbClr val="000000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정리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8928100" y="4699000"/>
            <a:ext cx="1092200" cy="381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100" b="0" i="0" u="none" strike="noStrike" dirty="0">
                <a:solidFill>
                  <a:srgbClr val="000000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DB </a:t>
            </a:r>
            <a:r>
              <a:rPr lang="ko-KR" sz="2100" b="0" i="0" u="none" strike="noStrike" dirty="0">
                <a:solidFill>
                  <a:srgbClr val="000000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제작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6794500" y="7302500"/>
            <a:ext cx="1092200" cy="381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100" b="0" i="0" u="none" strike="noStrike" dirty="0">
                <a:solidFill>
                  <a:srgbClr val="000000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코드</a:t>
            </a:r>
            <a:r>
              <a:rPr lang="en-US" sz="2100" b="0" i="0" u="none" strike="noStrike" dirty="0">
                <a:solidFill>
                  <a:srgbClr val="000000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 </a:t>
            </a:r>
            <a:r>
              <a:rPr lang="ko-KR" sz="2100" b="0" i="0" u="none" strike="noStrike" dirty="0">
                <a:solidFill>
                  <a:srgbClr val="000000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작성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12407900" y="8407400"/>
            <a:ext cx="1295400" cy="381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100" b="0" i="0" u="none" strike="noStrike" dirty="0">
                <a:solidFill>
                  <a:srgbClr val="000000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기능</a:t>
            </a:r>
            <a:r>
              <a:rPr lang="en-US" sz="2100" b="0" i="0" u="none" strike="noStrike" dirty="0">
                <a:solidFill>
                  <a:srgbClr val="000000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 </a:t>
            </a:r>
            <a:r>
              <a:rPr lang="ko-KR" sz="2100" b="0" i="0" u="none" strike="noStrike" dirty="0">
                <a:solidFill>
                  <a:srgbClr val="000000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테스트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15773400" y="3987800"/>
            <a:ext cx="965200" cy="1155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6500" b="0" i="0" u="none" strike="noStrike" dirty="0">
                <a:solidFill>
                  <a:srgbClr val="58CCFF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➤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2309586" y="6502400"/>
            <a:ext cx="965200" cy="1422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6500" b="0" i="0" u="none" strike="noStrike" dirty="0">
                <a:solidFill>
                  <a:srgbClr val="58CCFF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➤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151100" y="-825500"/>
            <a:ext cx="1638300" cy="1638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16459200" y="-825500"/>
            <a:ext cx="1638300" cy="1638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-825500" y="8978900"/>
            <a:ext cx="2133600" cy="21336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5400000">
            <a:off x="1790700" y="990600"/>
            <a:ext cx="635000" cy="6350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-5400000">
            <a:off x="2260600" y="990600"/>
            <a:ext cx="635000" cy="6350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752600" y="1168400"/>
            <a:ext cx="6731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75530"/>
              </a:lnSpc>
            </a:pPr>
            <a:r>
              <a:rPr lang="en-US" sz="2800" b="0" i="0" u="none" strike="noStrike" spc="100" dirty="0">
                <a:solidFill>
                  <a:srgbClr val="FFFFFF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04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603500" y="1397000"/>
            <a:ext cx="5702300" cy="558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75530"/>
              </a:lnSpc>
            </a:pPr>
            <a:r>
              <a:rPr lang="ko-KR" sz="4800" b="0" i="0" u="none" strike="noStrike" spc="200">
                <a:solidFill>
                  <a:srgbClr val="000000"/>
                </a:solidFill>
                <a:ea typeface="맑은 고딕" panose="020B0503020000020004" pitchFamily="50" charset="-127"/>
              </a:rPr>
              <a:t>프로젝트</a:t>
            </a:r>
            <a:r>
              <a:rPr lang="en-US" sz="4800" b="0" i="0" u="none" strike="noStrike" spc="200">
                <a:solidFill>
                  <a:srgbClr val="000000"/>
                </a:solidFill>
                <a:latin typeface="맑은 고딕" panose="020B0503020000020004" pitchFamily="50" charset="-127"/>
              </a:rPr>
              <a:t> </a:t>
            </a:r>
            <a:r>
              <a:rPr lang="ko-KR" sz="4800" b="0" i="0" u="none" strike="noStrike" spc="200">
                <a:solidFill>
                  <a:srgbClr val="000000"/>
                </a:solidFill>
                <a:ea typeface="맑은 고딕" panose="020B0503020000020004" pitchFamily="50" charset="-127"/>
              </a:rPr>
              <a:t>결과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603500" y="2171700"/>
            <a:ext cx="56769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75530"/>
              </a:lnSpc>
            </a:pPr>
            <a:r>
              <a:rPr lang="en-US" sz="3600" b="0" i="0" u="none" strike="noStrike" spc="100" dirty="0">
                <a:solidFill>
                  <a:srgbClr val="787878"/>
                </a:solidFill>
                <a:latin typeface="Noto Sans KR DemiLight" panose="020B0200000000000000" pitchFamily="50" charset="-127"/>
              </a:rPr>
              <a:t>ERD </a:t>
            </a:r>
            <a:r>
              <a:rPr lang="ko-KR" altLang="en-US" sz="3600" b="0" i="0" u="none" strike="noStrike" spc="100" dirty="0">
                <a:solidFill>
                  <a:srgbClr val="787878"/>
                </a:solidFill>
                <a:latin typeface="Noto Sans KR DemiLight" panose="020B0200000000000000" pitchFamily="50" charset="-127"/>
              </a:rPr>
              <a:t>전체 규모</a:t>
            </a:r>
            <a:endParaRPr lang="ko-KR" sz="3600" b="0" i="0" u="none" strike="noStrike" spc="100" dirty="0">
              <a:solidFill>
                <a:srgbClr val="787878"/>
              </a:solidFill>
              <a:ea typeface="Noto Sans KR DemiLight" panose="020B0200000000000000" pitchFamily="50" charset="-127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2725400" y="5513600"/>
            <a:ext cx="5156200" cy="1382499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altLang="en-US" sz="4600" b="0" i="0" u="none" strike="noStrike" dirty="0">
                <a:solidFill>
                  <a:srgbClr val="000000"/>
                </a:solidFill>
                <a:latin typeface="Noto Sans KR DemiLight" panose="020B0200000000000000" pitchFamily="50" charset="-127"/>
              </a:rPr>
              <a:t>총 </a:t>
            </a:r>
            <a:r>
              <a:rPr lang="en-US" sz="4600" b="0" i="0" u="none" strike="noStrike" dirty="0">
                <a:solidFill>
                  <a:srgbClr val="000000"/>
                </a:solidFill>
                <a:latin typeface="Noto Sans KR DemiLight" panose="020B0200000000000000" pitchFamily="50" charset="-127"/>
              </a:rPr>
              <a:t>32 </a:t>
            </a:r>
            <a:r>
              <a:rPr lang="ko-KR" sz="4600" b="0" i="0" u="none" strike="noStrike" dirty="0">
                <a:solidFill>
                  <a:srgbClr val="000000"/>
                </a:solidFill>
                <a:ea typeface="Noto Sans KR DemiLight" panose="020B0200000000000000" pitchFamily="50" charset="-127"/>
              </a:rPr>
              <a:t>테이블</a:t>
            </a:r>
            <a:r>
              <a:rPr lang="en-US" sz="4600" b="0" i="0" u="none" strike="noStrike" dirty="0">
                <a:solidFill>
                  <a:srgbClr val="000000"/>
                </a:solidFill>
                <a:latin typeface="Noto Sans KR DemiLight" panose="020B0200000000000000" pitchFamily="50" charset="-127"/>
              </a:rPr>
              <a:t> </a:t>
            </a:r>
          </a:p>
          <a:p>
            <a:pPr lvl="0" algn="ctr">
              <a:lnSpc>
                <a:spcPct val="99600"/>
              </a:lnSpc>
            </a:pPr>
            <a:r>
              <a:rPr lang="en-US" sz="4600" b="0" i="0" u="none" strike="noStrike" dirty="0">
                <a:solidFill>
                  <a:srgbClr val="000000"/>
                </a:solidFill>
                <a:latin typeface="Noto Sans KR DemiLight" panose="020B0200000000000000" pitchFamily="50" charset="-127"/>
              </a:rPr>
              <a:t>/ 258 </a:t>
            </a:r>
            <a:r>
              <a:rPr lang="ko-KR" sz="4600" b="0" i="0" u="none" strike="noStrike" dirty="0">
                <a:solidFill>
                  <a:srgbClr val="000000"/>
                </a:solidFill>
                <a:ea typeface="Noto Sans KR DemiLight" panose="020B0200000000000000" pitchFamily="50" charset="-127"/>
              </a:rPr>
              <a:t>컬럼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092D960B-D1B2-431A-A540-15AEAE6C1D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25700" y="2799661"/>
            <a:ext cx="10866304" cy="7220639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151100" y="-825500"/>
            <a:ext cx="1638300" cy="1638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16459200" y="-825500"/>
            <a:ext cx="1638300" cy="1638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-825500" y="8978900"/>
            <a:ext cx="2133600" cy="21336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5400000">
            <a:off x="1790700" y="990600"/>
            <a:ext cx="635000" cy="6350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-5400000">
            <a:off x="2260600" y="990600"/>
            <a:ext cx="635000" cy="6350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752600" y="1168400"/>
            <a:ext cx="6731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75530"/>
              </a:lnSpc>
            </a:pPr>
            <a:r>
              <a:rPr lang="en-US" sz="2800" b="0" i="0" u="none" strike="noStrike" spc="100" dirty="0">
                <a:solidFill>
                  <a:srgbClr val="FFFFFF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04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603500" y="1397000"/>
            <a:ext cx="5702300" cy="558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75530"/>
              </a:lnSpc>
            </a:pPr>
            <a:r>
              <a:rPr lang="ko-KR" sz="4800" b="0" i="0" u="none" strike="noStrike" spc="200">
                <a:solidFill>
                  <a:srgbClr val="000000"/>
                </a:solidFill>
                <a:ea typeface="맑은 고딕" panose="020B0503020000020004" pitchFamily="50" charset="-127"/>
              </a:rPr>
              <a:t>프로젝트</a:t>
            </a:r>
            <a:r>
              <a:rPr lang="en-US" sz="4800" b="0" i="0" u="none" strike="noStrike" spc="200">
                <a:solidFill>
                  <a:srgbClr val="000000"/>
                </a:solidFill>
                <a:latin typeface="맑은 고딕" panose="020B0503020000020004" pitchFamily="50" charset="-127"/>
              </a:rPr>
              <a:t> </a:t>
            </a:r>
            <a:r>
              <a:rPr lang="ko-KR" sz="4800" b="0" i="0" u="none" strike="noStrike" spc="200">
                <a:solidFill>
                  <a:srgbClr val="000000"/>
                </a:solidFill>
                <a:ea typeface="맑은 고딕" panose="020B0503020000020004" pitchFamily="50" charset="-127"/>
              </a:rPr>
              <a:t>결과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603500" y="2171700"/>
            <a:ext cx="56769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75530"/>
              </a:lnSpc>
            </a:pPr>
            <a:r>
              <a:rPr lang="ko-KR" altLang="en-US" sz="3600" b="0" i="0" u="none" strike="noStrike" spc="100" dirty="0">
                <a:solidFill>
                  <a:srgbClr val="787878"/>
                </a:solidFill>
                <a:latin typeface="Noto Sans KR DemiLight" panose="020B0200000000000000" pitchFamily="50" charset="-127"/>
              </a:rPr>
              <a:t>주요 </a:t>
            </a:r>
            <a:r>
              <a:rPr lang="en-US" sz="3600" b="0" i="0" u="none" strike="noStrike" spc="100" dirty="0">
                <a:solidFill>
                  <a:srgbClr val="787878"/>
                </a:solidFill>
                <a:latin typeface="Noto Sans KR DemiLight" panose="020B0200000000000000" pitchFamily="50" charset="-127"/>
              </a:rPr>
              <a:t>ERD - </a:t>
            </a:r>
            <a:r>
              <a:rPr lang="ko-KR" sz="3600" b="0" i="0" u="none" strike="noStrike" spc="100" dirty="0">
                <a:solidFill>
                  <a:srgbClr val="787878"/>
                </a:solidFill>
                <a:ea typeface="Noto Sans KR DemiLight" panose="020B0200000000000000" pitchFamily="50" charset="-127"/>
              </a:rPr>
              <a:t>이력서</a:t>
            </a:r>
            <a:r>
              <a:rPr lang="en-US" sz="3600" b="0" i="0" u="none" strike="noStrike" spc="100" dirty="0">
                <a:solidFill>
                  <a:srgbClr val="787878"/>
                </a:solidFill>
                <a:latin typeface="Noto Sans KR DemiLight" panose="020B0200000000000000" pitchFamily="50" charset="-127"/>
              </a:rPr>
              <a:t> </a:t>
            </a:r>
            <a:r>
              <a:rPr lang="ko-KR" sz="3600" b="0" i="0" u="none" strike="noStrike" spc="100" dirty="0">
                <a:solidFill>
                  <a:srgbClr val="787878"/>
                </a:solidFill>
                <a:ea typeface="Noto Sans KR DemiLight" panose="020B0200000000000000" pitchFamily="50" charset="-127"/>
              </a:rPr>
              <a:t>기능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34" name="TextBox 15">
            <a:extLst>
              <a:ext uri="{FF2B5EF4-FFF2-40B4-BE49-F238E27FC236}">
                <a16:creationId xmlns:a16="http://schemas.microsoft.com/office/drawing/2014/main" id="{934A261A-2B69-4804-9745-78774007C48C}"/>
              </a:ext>
            </a:extLst>
          </p:cNvPr>
          <p:cNvSpPr txBox="1"/>
          <p:nvPr/>
        </p:nvSpPr>
        <p:spPr>
          <a:xfrm>
            <a:off x="13411200" y="2743200"/>
            <a:ext cx="4368800" cy="6591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5000" b="0" i="0" u="none" strike="noStrike" dirty="0">
                <a:solidFill>
                  <a:srgbClr val="000000"/>
                </a:solidFill>
                <a:ea typeface="Noto Sans KR DemiLight" panose="020B0200000000000000" pitchFamily="50" charset="-127"/>
              </a:rPr>
              <a:t>이력서</a:t>
            </a:r>
            <a:r>
              <a:rPr lang="en-US" sz="5000" b="0" i="0" u="none" strike="noStrike" dirty="0">
                <a:solidFill>
                  <a:srgbClr val="000000"/>
                </a:solidFill>
                <a:latin typeface="Noto Sans KR DemiLight" panose="020B0200000000000000" pitchFamily="50" charset="-127"/>
              </a:rPr>
              <a:t> </a:t>
            </a:r>
            <a:r>
              <a:rPr lang="ko-KR" sz="5000" b="0" i="0" u="none" strike="noStrike" dirty="0">
                <a:solidFill>
                  <a:srgbClr val="000000"/>
                </a:solidFill>
                <a:ea typeface="Noto Sans KR DemiLight" panose="020B0200000000000000" pitchFamily="50" charset="-127"/>
              </a:rPr>
              <a:t>테이블</a:t>
            </a:r>
          </a:p>
          <a:p>
            <a:pPr lvl="0" algn="l">
              <a:lnSpc>
                <a:spcPct val="99600"/>
              </a:lnSpc>
            </a:pPr>
            <a:endParaRPr lang="ko-KR" sz="5000" b="0" i="0" u="none" strike="noStrike" dirty="0">
              <a:solidFill>
                <a:srgbClr val="000000"/>
              </a:solidFill>
              <a:ea typeface="Noto Sans KR DemiLight" panose="020B0200000000000000" pitchFamily="50" charset="-127"/>
            </a:endParaRPr>
          </a:p>
          <a:p>
            <a:pPr marL="342900" lvl="0" indent="-342900" algn="l">
              <a:lnSpc>
                <a:spcPct val="150000"/>
              </a:lnSpc>
              <a:buClr>
                <a:srgbClr val="000000"/>
              </a:buClr>
              <a:buFont typeface="Arial"/>
              <a:buChar char="●"/>
            </a:pPr>
            <a:r>
              <a:rPr lang="ko-KR" altLang="en-US" sz="2900" b="0" i="0" u="none" strike="noStrike" dirty="0">
                <a:solidFill>
                  <a:srgbClr val="000000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이력서</a:t>
            </a:r>
            <a:endParaRPr lang="ko-KR" sz="2900" b="0" i="0" u="none" strike="noStrike" dirty="0">
              <a:solidFill>
                <a:srgbClr val="000000"/>
              </a:solidFill>
              <a:latin typeface="Noto Sans KR DemiLight" panose="020B0200000000000000" pitchFamily="50" charset="-127"/>
              <a:ea typeface="Noto Sans KR DemiLight" panose="020B0200000000000000" pitchFamily="50" charset="-127"/>
            </a:endParaRPr>
          </a:p>
          <a:p>
            <a:pPr marL="342900" lvl="0" indent="-342900" algn="l">
              <a:lnSpc>
                <a:spcPct val="150000"/>
              </a:lnSpc>
              <a:buClr>
                <a:srgbClr val="000000"/>
              </a:buClr>
              <a:buFont typeface="Arial"/>
              <a:buChar char="●"/>
            </a:pPr>
            <a:r>
              <a:rPr lang="ko-KR" altLang="en-US" sz="2900" b="0" i="0" u="none" strike="noStrike" dirty="0">
                <a:solidFill>
                  <a:srgbClr val="000000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자격증</a:t>
            </a:r>
            <a:endParaRPr lang="en-US" altLang="ko-KR" sz="2900" b="0" i="0" u="none" strike="noStrike" dirty="0">
              <a:solidFill>
                <a:srgbClr val="000000"/>
              </a:solidFill>
              <a:latin typeface="Noto Sans KR DemiLight" panose="020B0200000000000000" pitchFamily="50" charset="-127"/>
              <a:ea typeface="Noto Sans KR DemiLight" panose="020B0200000000000000" pitchFamily="50" charset="-127"/>
            </a:endParaRPr>
          </a:p>
          <a:p>
            <a:pPr marL="342900" lvl="0" indent="-342900" algn="l">
              <a:lnSpc>
                <a:spcPct val="150000"/>
              </a:lnSpc>
              <a:buClr>
                <a:srgbClr val="000000"/>
              </a:buClr>
              <a:buFont typeface="Arial"/>
              <a:buChar char="●"/>
            </a:pPr>
            <a:r>
              <a:rPr lang="ko-KR" altLang="en-US" sz="2900" dirty="0">
                <a:solidFill>
                  <a:srgbClr val="000000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포트폴리오</a:t>
            </a:r>
            <a:endParaRPr lang="en-US" altLang="ko-KR" sz="2900" dirty="0">
              <a:solidFill>
                <a:srgbClr val="000000"/>
              </a:solidFill>
              <a:latin typeface="Noto Sans KR DemiLight" panose="020B0200000000000000" pitchFamily="50" charset="-127"/>
              <a:ea typeface="Noto Sans KR DemiLight" panose="020B0200000000000000" pitchFamily="50" charset="-127"/>
            </a:endParaRPr>
          </a:p>
          <a:p>
            <a:pPr marL="342900" lvl="0" indent="-342900" algn="l">
              <a:lnSpc>
                <a:spcPct val="150000"/>
              </a:lnSpc>
              <a:buClr>
                <a:srgbClr val="000000"/>
              </a:buClr>
              <a:buFont typeface="Arial"/>
              <a:buChar char="●"/>
            </a:pPr>
            <a:r>
              <a:rPr lang="ko-KR" altLang="en-US" sz="2900" b="0" i="0" u="none" strike="noStrike" dirty="0">
                <a:solidFill>
                  <a:srgbClr val="000000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경력</a:t>
            </a:r>
            <a:endParaRPr lang="en-US" altLang="ko-KR" sz="2900" b="0" i="0" u="none" strike="noStrike" dirty="0">
              <a:solidFill>
                <a:srgbClr val="000000"/>
              </a:solidFill>
              <a:latin typeface="Noto Sans KR DemiLight" panose="020B0200000000000000" pitchFamily="50" charset="-127"/>
              <a:ea typeface="Noto Sans KR DemiLight" panose="020B0200000000000000" pitchFamily="50" charset="-127"/>
            </a:endParaRPr>
          </a:p>
          <a:p>
            <a:pPr marL="342900" lvl="0" indent="-342900" algn="l">
              <a:lnSpc>
                <a:spcPct val="150000"/>
              </a:lnSpc>
              <a:buClr>
                <a:srgbClr val="000000"/>
              </a:buClr>
              <a:buFont typeface="Arial"/>
              <a:buChar char="●"/>
            </a:pPr>
            <a:r>
              <a:rPr lang="ko-KR" altLang="en-US" sz="2900" b="0" i="0" u="none" strike="noStrike" dirty="0">
                <a:solidFill>
                  <a:srgbClr val="000000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스킬</a:t>
            </a:r>
            <a:endParaRPr lang="en-US" altLang="ko-KR" sz="2900" b="0" i="0" u="none" strike="noStrike" dirty="0">
              <a:solidFill>
                <a:srgbClr val="000000"/>
              </a:solidFill>
              <a:latin typeface="Noto Sans KR DemiLight" panose="020B0200000000000000" pitchFamily="50" charset="-127"/>
              <a:ea typeface="Noto Sans KR DemiLight" panose="020B0200000000000000" pitchFamily="50" charset="-127"/>
            </a:endParaRPr>
          </a:p>
          <a:p>
            <a:pPr marL="342900" lvl="0" indent="-342900" algn="l">
              <a:lnSpc>
                <a:spcPct val="150000"/>
              </a:lnSpc>
              <a:buClr>
                <a:srgbClr val="000000"/>
              </a:buClr>
              <a:buFont typeface="Arial"/>
              <a:buChar char="●"/>
            </a:pPr>
            <a:r>
              <a:rPr lang="ko-KR" altLang="en-US" sz="2900" dirty="0">
                <a:solidFill>
                  <a:srgbClr val="000000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학력</a:t>
            </a:r>
            <a:endParaRPr lang="en-US" altLang="ko-KR" sz="2900" dirty="0">
              <a:solidFill>
                <a:srgbClr val="000000"/>
              </a:solidFill>
              <a:latin typeface="Noto Sans KR DemiLight" panose="020B0200000000000000" pitchFamily="50" charset="-127"/>
              <a:ea typeface="Noto Sans KR DemiLight" panose="020B0200000000000000" pitchFamily="50" charset="-127"/>
            </a:endParaRPr>
          </a:p>
          <a:p>
            <a:pPr marL="342900" lvl="0" indent="-342900" algn="l">
              <a:lnSpc>
                <a:spcPct val="150000"/>
              </a:lnSpc>
              <a:buClr>
                <a:srgbClr val="000000"/>
              </a:buClr>
              <a:buFont typeface="Arial"/>
              <a:buChar char="●"/>
            </a:pPr>
            <a:r>
              <a:rPr lang="ko-KR" altLang="en-US" sz="2900" dirty="0">
                <a:solidFill>
                  <a:srgbClr val="000000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교육</a:t>
            </a:r>
            <a:endParaRPr lang="ko-KR" sz="2900" b="0" i="0" u="none" strike="noStrike" dirty="0">
              <a:solidFill>
                <a:srgbClr val="000000"/>
              </a:solidFill>
              <a:latin typeface="Noto Sans KR DemiLight" panose="020B0200000000000000" pitchFamily="50" charset="-127"/>
              <a:ea typeface="Noto Sans KR DemiLight" panose="020B0200000000000000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1B924E7A-9FCC-43C7-8E26-D375DFA6FBB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93415" y="2806700"/>
            <a:ext cx="10492011" cy="65913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151100" y="-825500"/>
            <a:ext cx="1638300" cy="1638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16459200" y="-825500"/>
            <a:ext cx="1638300" cy="1638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-825500" y="8978900"/>
            <a:ext cx="2133600" cy="21336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5400000">
            <a:off x="1790700" y="990600"/>
            <a:ext cx="635000" cy="6350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-5400000">
            <a:off x="2260600" y="990600"/>
            <a:ext cx="635000" cy="6350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752600" y="1168400"/>
            <a:ext cx="6731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75530"/>
              </a:lnSpc>
            </a:pPr>
            <a:r>
              <a:rPr lang="en-US" sz="2800" b="0" i="0" u="none" strike="noStrike" spc="100" dirty="0">
                <a:solidFill>
                  <a:srgbClr val="FFFFFF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04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603500" y="1397000"/>
            <a:ext cx="5702300" cy="558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75530"/>
              </a:lnSpc>
            </a:pPr>
            <a:r>
              <a:rPr lang="ko-KR" sz="4800" b="0" i="0" u="none" strike="noStrike" spc="200">
                <a:solidFill>
                  <a:srgbClr val="000000"/>
                </a:solidFill>
                <a:ea typeface="맑은 고딕" panose="020B0503020000020004" pitchFamily="50" charset="-127"/>
              </a:rPr>
              <a:t>프로젝트</a:t>
            </a:r>
            <a:r>
              <a:rPr lang="en-US" sz="4800" b="0" i="0" u="none" strike="noStrike" spc="200">
                <a:solidFill>
                  <a:srgbClr val="000000"/>
                </a:solidFill>
                <a:latin typeface="맑은 고딕" panose="020B0503020000020004" pitchFamily="50" charset="-127"/>
              </a:rPr>
              <a:t> </a:t>
            </a:r>
            <a:r>
              <a:rPr lang="ko-KR" sz="4800" b="0" i="0" u="none" strike="noStrike" spc="200">
                <a:solidFill>
                  <a:srgbClr val="000000"/>
                </a:solidFill>
                <a:ea typeface="맑은 고딕" panose="020B0503020000020004" pitchFamily="50" charset="-127"/>
              </a:rPr>
              <a:t>결과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603500" y="2171700"/>
            <a:ext cx="56769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75530"/>
              </a:lnSpc>
            </a:pPr>
            <a:r>
              <a:rPr lang="ko-KR" altLang="en-US" sz="3600" b="0" i="0" u="none" strike="noStrike" spc="100" dirty="0">
                <a:solidFill>
                  <a:srgbClr val="787878"/>
                </a:solidFill>
                <a:latin typeface="Noto Sans KR DemiLight" panose="020B0200000000000000" pitchFamily="50" charset="-127"/>
              </a:rPr>
              <a:t>주요 </a:t>
            </a:r>
            <a:r>
              <a:rPr lang="en-US" sz="3600" b="0" i="0" u="none" strike="noStrike" spc="100" dirty="0">
                <a:solidFill>
                  <a:srgbClr val="787878"/>
                </a:solidFill>
                <a:latin typeface="Noto Sans KR DemiLight" panose="020B0200000000000000" pitchFamily="50" charset="-127"/>
              </a:rPr>
              <a:t>ERD - </a:t>
            </a:r>
            <a:r>
              <a:rPr lang="ko-KR" sz="3600" b="0" i="0" u="none" strike="noStrike" spc="100" dirty="0">
                <a:solidFill>
                  <a:srgbClr val="787878"/>
                </a:solidFill>
                <a:ea typeface="Noto Sans KR DemiLight" panose="020B0200000000000000" pitchFamily="50" charset="-127"/>
              </a:rPr>
              <a:t>구인</a:t>
            </a:r>
            <a:r>
              <a:rPr lang="en-US" sz="3600" b="0" i="0" u="none" strike="noStrike" spc="100" dirty="0">
                <a:solidFill>
                  <a:srgbClr val="787878"/>
                </a:solidFill>
                <a:latin typeface="Noto Sans KR DemiLight" panose="020B0200000000000000" pitchFamily="50" charset="-127"/>
              </a:rPr>
              <a:t> </a:t>
            </a:r>
            <a:r>
              <a:rPr lang="ko-KR" sz="3600" b="0" i="0" u="none" strike="noStrike" spc="100" dirty="0">
                <a:solidFill>
                  <a:srgbClr val="787878"/>
                </a:solidFill>
                <a:ea typeface="Noto Sans KR DemiLight" panose="020B0200000000000000" pitchFamily="50" charset="-127"/>
              </a:rPr>
              <a:t>공고</a:t>
            </a:r>
            <a:r>
              <a:rPr lang="en-US" sz="3600" b="0" i="0" u="none" strike="noStrike" spc="100" dirty="0">
                <a:solidFill>
                  <a:srgbClr val="787878"/>
                </a:solidFill>
                <a:latin typeface="Noto Sans KR DemiLight" panose="020B0200000000000000" pitchFamily="50" charset="-127"/>
              </a:rPr>
              <a:t> </a:t>
            </a:r>
            <a:r>
              <a:rPr lang="ko-KR" sz="3600" b="0" i="0" u="none" strike="noStrike" spc="100" dirty="0">
                <a:solidFill>
                  <a:srgbClr val="787878"/>
                </a:solidFill>
                <a:ea typeface="Noto Sans KR DemiLight" panose="020B0200000000000000" pitchFamily="50" charset="-127"/>
              </a:rPr>
              <a:t>기능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33" name="TextBox 15">
            <a:extLst>
              <a:ext uri="{FF2B5EF4-FFF2-40B4-BE49-F238E27FC236}">
                <a16:creationId xmlns:a16="http://schemas.microsoft.com/office/drawing/2014/main" id="{F50EF6EC-8F8A-4401-974F-388039E5B6B4}"/>
              </a:ext>
            </a:extLst>
          </p:cNvPr>
          <p:cNvSpPr txBox="1"/>
          <p:nvPr/>
        </p:nvSpPr>
        <p:spPr>
          <a:xfrm>
            <a:off x="13411200" y="2743200"/>
            <a:ext cx="4368800" cy="6591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5000" b="0" i="0" u="none" strike="noStrike" dirty="0">
                <a:solidFill>
                  <a:srgbClr val="000000"/>
                </a:solidFill>
                <a:ea typeface="Noto Sans KR DemiLight" panose="020B0200000000000000" pitchFamily="50" charset="-127"/>
              </a:rPr>
              <a:t>구인공고</a:t>
            </a:r>
            <a:r>
              <a:rPr lang="en-US" sz="5000" b="0" i="0" u="none" strike="noStrike" dirty="0">
                <a:solidFill>
                  <a:srgbClr val="000000"/>
                </a:solidFill>
                <a:latin typeface="Noto Sans KR DemiLight" panose="020B0200000000000000" pitchFamily="50" charset="-127"/>
              </a:rPr>
              <a:t> </a:t>
            </a:r>
            <a:r>
              <a:rPr lang="ko-KR" sz="5000" b="0" i="0" u="none" strike="noStrike" dirty="0">
                <a:solidFill>
                  <a:srgbClr val="000000"/>
                </a:solidFill>
                <a:ea typeface="Noto Sans KR DemiLight" panose="020B0200000000000000" pitchFamily="50" charset="-127"/>
              </a:rPr>
              <a:t>테이블</a:t>
            </a:r>
          </a:p>
          <a:p>
            <a:pPr lvl="0" algn="l">
              <a:lnSpc>
                <a:spcPct val="99600"/>
              </a:lnSpc>
            </a:pPr>
            <a:endParaRPr lang="ko-KR" sz="5000" b="0" i="0" u="none" strike="noStrike" dirty="0">
              <a:solidFill>
                <a:srgbClr val="000000"/>
              </a:solidFill>
              <a:ea typeface="Noto Sans KR DemiLight" panose="020B0200000000000000" pitchFamily="50" charset="-127"/>
            </a:endParaRPr>
          </a:p>
          <a:p>
            <a:pPr marL="342900" lvl="0" indent="-342900" algn="l">
              <a:lnSpc>
                <a:spcPct val="150000"/>
              </a:lnSpc>
              <a:buClr>
                <a:srgbClr val="000000"/>
              </a:buClr>
              <a:buFont typeface="Arial"/>
              <a:buChar char="●"/>
            </a:pPr>
            <a:r>
              <a:rPr lang="ko-KR" altLang="en-US" sz="2900" b="0" i="0" u="none" strike="noStrike" dirty="0">
                <a:solidFill>
                  <a:srgbClr val="000000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구인공고</a:t>
            </a:r>
            <a:endParaRPr lang="en-US" altLang="ko-KR" sz="2900" b="0" i="0" u="none" strike="noStrike" dirty="0">
              <a:solidFill>
                <a:srgbClr val="000000"/>
              </a:solidFill>
              <a:latin typeface="Noto Sans KR DemiLight" panose="020B0200000000000000" pitchFamily="50" charset="-127"/>
              <a:ea typeface="Noto Sans KR DemiLight" panose="020B0200000000000000" pitchFamily="50" charset="-127"/>
            </a:endParaRPr>
          </a:p>
          <a:p>
            <a:pPr marL="342900" lvl="0" indent="-342900" algn="l">
              <a:lnSpc>
                <a:spcPct val="150000"/>
              </a:lnSpc>
              <a:buClr>
                <a:srgbClr val="000000"/>
              </a:buClr>
              <a:buFont typeface="Arial"/>
              <a:buChar char="●"/>
            </a:pPr>
            <a:r>
              <a:rPr lang="ko-KR" altLang="en-US" sz="2900" dirty="0">
                <a:solidFill>
                  <a:srgbClr val="000000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유관 태그</a:t>
            </a:r>
            <a:r>
              <a:rPr lang="en-US" altLang="ko-KR" sz="2900" dirty="0">
                <a:solidFill>
                  <a:srgbClr val="000000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(</a:t>
            </a:r>
            <a:r>
              <a:rPr lang="ko-KR" altLang="en-US" sz="2900" dirty="0">
                <a:solidFill>
                  <a:srgbClr val="000000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기술</a:t>
            </a:r>
            <a:r>
              <a:rPr lang="en-US" altLang="ko-KR" sz="2900" dirty="0">
                <a:solidFill>
                  <a:srgbClr val="000000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)</a:t>
            </a:r>
            <a:endParaRPr lang="en-US" altLang="ko-KR" sz="2900" b="0" i="0" u="none" strike="noStrike" dirty="0">
              <a:solidFill>
                <a:srgbClr val="000000"/>
              </a:solidFill>
              <a:latin typeface="Noto Sans KR DemiLight" panose="020B0200000000000000" pitchFamily="50" charset="-127"/>
              <a:ea typeface="Noto Sans KR DemiLight" panose="020B0200000000000000" pitchFamily="50" charset="-127"/>
            </a:endParaRPr>
          </a:p>
          <a:p>
            <a:pPr marL="342900" lvl="0" indent="-342900" algn="l">
              <a:lnSpc>
                <a:spcPct val="150000"/>
              </a:lnSpc>
              <a:buClr>
                <a:srgbClr val="000000"/>
              </a:buClr>
              <a:buFont typeface="Arial"/>
              <a:buChar char="●"/>
            </a:pPr>
            <a:r>
              <a:rPr lang="ko-KR" altLang="en-US" sz="2900" dirty="0">
                <a:solidFill>
                  <a:srgbClr val="000000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사내 복지</a:t>
            </a:r>
            <a:endParaRPr lang="en-US" altLang="ko-KR" sz="2900" dirty="0">
              <a:solidFill>
                <a:srgbClr val="000000"/>
              </a:solidFill>
              <a:latin typeface="Noto Sans KR DemiLight" panose="020B0200000000000000" pitchFamily="50" charset="-127"/>
              <a:ea typeface="Noto Sans KR DemiLight" panose="020B0200000000000000" pitchFamily="50" charset="-127"/>
            </a:endParaRPr>
          </a:p>
          <a:p>
            <a:pPr marL="342900" lvl="0" indent="-342900" algn="l">
              <a:lnSpc>
                <a:spcPct val="150000"/>
              </a:lnSpc>
              <a:buClr>
                <a:srgbClr val="000000"/>
              </a:buClr>
              <a:buFont typeface="Arial"/>
              <a:buChar char="●"/>
            </a:pPr>
            <a:r>
              <a:rPr lang="ko-KR" altLang="en-US" sz="2900" b="0" i="0" u="none" strike="noStrike" dirty="0">
                <a:solidFill>
                  <a:srgbClr val="000000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사전 질문</a:t>
            </a:r>
            <a:endParaRPr lang="en-US" altLang="ko-KR" sz="2900" b="0" i="0" u="none" strike="noStrike" dirty="0">
              <a:solidFill>
                <a:srgbClr val="000000"/>
              </a:solidFill>
              <a:latin typeface="Noto Sans KR DemiLight" panose="020B0200000000000000" pitchFamily="50" charset="-127"/>
              <a:ea typeface="Noto Sans KR DemiLight" panose="020B0200000000000000" pitchFamily="50" charset="-127"/>
            </a:endParaRPr>
          </a:p>
          <a:p>
            <a:pPr marL="342900" lvl="0" indent="-342900" algn="l">
              <a:lnSpc>
                <a:spcPct val="150000"/>
              </a:lnSpc>
              <a:buClr>
                <a:srgbClr val="000000"/>
              </a:buClr>
              <a:buFont typeface="Arial"/>
              <a:buChar char="●"/>
            </a:pPr>
            <a:r>
              <a:rPr lang="ko-KR" altLang="en-US" sz="2900" b="0" i="0" u="none" strike="noStrike" dirty="0">
                <a:solidFill>
                  <a:srgbClr val="000000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질문 답안</a:t>
            </a:r>
            <a:endParaRPr lang="en-US" altLang="ko-KR" sz="2900" b="0" i="0" u="none" strike="noStrike" dirty="0">
              <a:solidFill>
                <a:srgbClr val="000000"/>
              </a:solidFill>
              <a:latin typeface="Noto Sans KR DemiLight" panose="020B0200000000000000" pitchFamily="50" charset="-127"/>
              <a:ea typeface="Noto Sans KR DemiLight" panose="020B0200000000000000" pitchFamily="50" charset="-127"/>
            </a:endParaRPr>
          </a:p>
          <a:p>
            <a:pPr marL="342900" lvl="0" indent="-342900" algn="l">
              <a:lnSpc>
                <a:spcPct val="150000"/>
              </a:lnSpc>
              <a:buClr>
                <a:srgbClr val="000000"/>
              </a:buClr>
              <a:buFont typeface="Arial"/>
              <a:buChar char="●"/>
            </a:pPr>
            <a:r>
              <a:rPr lang="ko-KR" altLang="en-US" sz="2900" dirty="0">
                <a:solidFill>
                  <a:srgbClr val="000000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첨부 파일</a:t>
            </a:r>
            <a:endParaRPr lang="en-US" altLang="ko-KR" sz="2900" dirty="0">
              <a:solidFill>
                <a:srgbClr val="000000"/>
              </a:solidFill>
              <a:latin typeface="Noto Sans KR DemiLight" panose="020B0200000000000000" pitchFamily="50" charset="-127"/>
              <a:ea typeface="Noto Sans KR DemiLight" panose="020B0200000000000000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46072625-47C8-4BD4-8812-7507E7751A0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76600" y="2590800"/>
            <a:ext cx="8068101" cy="7332013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15151100" y="-825500"/>
            <a:ext cx="1638300" cy="1638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16459200" y="-825500"/>
            <a:ext cx="1638300" cy="1638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5400000">
            <a:off x="-825500" y="8978900"/>
            <a:ext cx="2133600" cy="21336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-5400000">
            <a:off x="1790700" y="990600"/>
            <a:ext cx="635000" cy="6350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-5400000">
            <a:off x="2260600" y="990600"/>
            <a:ext cx="635000" cy="6350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752600" y="1168400"/>
            <a:ext cx="6731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75530"/>
              </a:lnSpc>
            </a:pPr>
            <a:r>
              <a:rPr lang="en-US" sz="2800" b="0" i="0" u="none" strike="noStrike" spc="100" dirty="0">
                <a:solidFill>
                  <a:srgbClr val="FFFFFF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04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603500" y="1397000"/>
            <a:ext cx="5702300" cy="558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75530"/>
              </a:lnSpc>
            </a:pPr>
            <a:r>
              <a:rPr lang="ko-KR" sz="4800" b="0" i="0" u="none" strike="noStrike" spc="200" dirty="0">
                <a:solidFill>
                  <a:srgbClr val="000000"/>
                </a:solidFill>
                <a:ea typeface="맑은 고딕" panose="020B0503020000020004" pitchFamily="50" charset="-127"/>
              </a:rPr>
              <a:t>프로젝트</a:t>
            </a:r>
            <a:r>
              <a:rPr lang="en-US" sz="4800" b="0" i="0" u="none" strike="noStrike" spc="200" dirty="0">
                <a:solidFill>
                  <a:srgbClr val="000000"/>
                </a:solidFill>
                <a:latin typeface="맑은 고딕" panose="020B0503020000020004" pitchFamily="50" charset="-127"/>
              </a:rPr>
              <a:t> </a:t>
            </a:r>
            <a:r>
              <a:rPr lang="ko-KR" sz="4800" b="0" i="0" u="none" strike="noStrike" spc="200" dirty="0">
                <a:solidFill>
                  <a:srgbClr val="000000"/>
                </a:solidFill>
                <a:ea typeface="맑은 고딕" panose="020B0503020000020004" pitchFamily="50" charset="-127"/>
              </a:rPr>
              <a:t>결과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603500" y="2171700"/>
            <a:ext cx="5676900" cy="4191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75530"/>
              </a:lnSpc>
              <a:defRPr/>
            </a:pPr>
            <a:r>
              <a:rPr lang="ko-KR" altLang="en-US" sz="3600" b="0" i="0" u="none" strike="noStrike" spc="100">
                <a:solidFill>
                  <a:srgbClr val="787878"/>
                </a:solidFill>
                <a:ea typeface="Noto Sans KR DemiLight"/>
              </a:rPr>
              <a:t>이력서 적합도 구상도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55874A3-00B6-433E-A0F4-EC304C837E0F}"/>
              </a:ext>
            </a:extLst>
          </p:cNvPr>
          <p:cNvSpPr txBox="1"/>
          <p:nvPr/>
        </p:nvSpPr>
        <p:spPr>
          <a:xfrm>
            <a:off x="6662260" y="2705100"/>
            <a:ext cx="499634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이력서 적합도 평가 </a:t>
            </a:r>
            <a:r>
              <a:rPr lang="en-US" altLang="ko-KR" sz="2800" b="1" dirty="0"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(</a:t>
            </a:r>
            <a:r>
              <a:rPr lang="ko-KR" altLang="en-US" sz="2800" b="1" dirty="0"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총점</a:t>
            </a:r>
            <a:r>
              <a:rPr lang="en-US" altLang="ko-KR" sz="2800" b="1" dirty="0"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: 100)</a:t>
            </a:r>
            <a:endParaRPr lang="ko-KR" altLang="en-US" sz="2800" b="1" dirty="0">
              <a:latin typeface="Noto Sans KR DemiLight" panose="020B0200000000000000" pitchFamily="50" charset="-127"/>
              <a:ea typeface="Noto Sans KR DemiLight" panose="020B0200000000000000" pitchFamily="50" charset="-127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3733800" y="7298055"/>
            <a:ext cx="4038600" cy="8248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gradeDiff &lt; 0: 0</a:t>
            </a:r>
          </a:p>
          <a:p>
            <a:pPr lvl="0">
              <a:defRPr/>
            </a:pPr>
            <a:r>
              <a:rPr lang="en-US" altLang="ko-KR" sz="1600"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gradeDiff = 0: 30</a:t>
            </a:r>
          </a:p>
          <a:p>
            <a:pPr lvl="0">
              <a:defRPr/>
            </a:pPr>
            <a:r>
              <a:rPr lang="en-US" altLang="ko-KR" sz="1600"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gradeDiff &gt; 0: 30 *</a:t>
            </a:r>
            <a:r>
              <a:rPr lang="ko-KR" altLang="en-US" sz="1600"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 </a:t>
            </a:r>
            <a:r>
              <a:rPr lang="en-US" altLang="ko-KR" sz="1600"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(1 - (</a:t>
            </a:r>
            <a:r>
              <a:rPr lang="ko-KR" altLang="en-US" sz="1600"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등급 차이 * </a:t>
            </a:r>
            <a:r>
              <a:rPr lang="en-US" altLang="ko-KR" sz="1600"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0.1))</a:t>
            </a:r>
            <a:endParaRPr lang="ko-KR" altLang="en-US" sz="1600">
              <a:latin typeface="Noto Sans KR DemiLight" panose="020B0200000000000000" pitchFamily="50" charset="-127"/>
              <a:ea typeface="Noto Sans KR DemiLight" panose="020B0200000000000000" pitchFamily="50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BFCED23B-CBF7-458D-84F1-05C07CCB98F4}"/>
              </a:ext>
            </a:extLst>
          </p:cNvPr>
          <p:cNvCxnSpPr>
            <a:cxnSpLocks/>
          </p:cNvCxnSpPr>
          <p:nvPr/>
        </p:nvCxnSpPr>
        <p:spPr>
          <a:xfrm>
            <a:off x="2362200" y="4728770"/>
            <a:ext cx="685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13">
            <a:extLst>
              <a:ext uri="{FF2B5EF4-FFF2-40B4-BE49-F238E27FC236}">
                <a16:creationId xmlns:a16="http://schemas.microsoft.com/office/drawing/2014/main" id="{425E103C-A937-4692-97E9-72300188BE9C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8000"/>
          </a:blip>
          <a:stretch>
            <a:fillRect/>
          </a:stretch>
        </p:blipFill>
        <p:spPr>
          <a:xfrm>
            <a:off x="2057400" y="3467100"/>
            <a:ext cx="2438400" cy="733838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B91EB283-3757-4E1B-8FC4-B72796B36679}"/>
              </a:ext>
            </a:extLst>
          </p:cNvPr>
          <p:cNvSpPr txBox="1"/>
          <p:nvPr/>
        </p:nvSpPr>
        <p:spPr>
          <a:xfrm>
            <a:off x="2349637" y="3627839"/>
            <a:ext cx="1917562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100" b="1" dirty="0"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경력 </a:t>
            </a:r>
            <a:r>
              <a:rPr lang="en-US" altLang="ko-KR" sz="2100" b="1" dirty="0"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(</a:t>
            </a:r>
            <a:r>
              <a:rPr lang="ko-KR" altLang="en-US" sz="2100" b="1" dirty="0"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최대 </a:t>
            </a:r>
            <a:r>
              <a:rPr lang="en-US" altLang="ko-KR" sz="2100" b="1" dirty="0"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30)</a:t>
            </a:r>
            <a:endParaRPr lang="ko-KR" altLang="en-US" sz="2100" b="1" dirty="0">
              <a:latin typeface="Noto Sans KR DemiLight" panose="020B0200000000000000" pitchFamily="50" charset="-127"/>
              <a:ea typeface="Noto Sans KR DemiLight" panose="020B0200000000000000" pitchFamily="50" charset="-127"/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6B57C390-E5DB-4EA9-B7E3-88ED78FF0E26}"/>
              </a:ext>
            </a:extLst>
          </p:cNvPr>
          <p:cNvCxnSpPr>
            <a:cxnSpLocks/>
          </p:cNvCxnSpPr>
          <p:nvPr/>
        </p:nvCxnSpPr>
        <p:spPr>
          <a:xfrm>
            <a:off x="2362200" y="4200938"/>
            <a:ext cx="0" cy="55907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4514689C-55A0-4E09-A5A6-BB40CF35A16D}"/>
              </a:ext>
            </a:extLst>
          </p:cNvPr>
          <p:cNvSpPr txBox="1"/>
          <p:nvPr/>
        </p:nvSpPr>
        <p:spPr>
          <a:xfrm>
            <a:off x="3124201" y="4533900"/>
            <a:ext cx="311052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채용공고 경력 등급</a:t>
            </a:r>
            <a:r>
              <a:rPr lang="en-US" altLang="ko-KR" sz="1600" dirty="0"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: 1~4</a:t>
            </a:r>
          </a:p>
          <a:p>
            <a:r>
              <a:rPr lang="en-US" altLang="ko-KR" sz="1600" dirty="0"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(</a:t>
            </a:r>
            <a:r>
              <a:rPr lang="en-US" altLang="ko-KR" sz="1600" dirty="0" err="1"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careerGrade</a:t>
            </a:r>
            <a:r>
              <a:rPr lang="en-US" altLang="ko-KR" sz="1600" dirty="0"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)</a:t>
            </a:r>
            <a:endParaRPr lang="ko-KR" altLang="en-US" sz="1600" dirty="0">
              <a:latin typeface="Noto Sans KR DemiLight" panose="020B0200000000000000" pitchFamily="50" charset="-127"/>
              <a:ea typeface="Noto Sans KR DemiLight" panose="020B0200000000000000" pitchFamily="50" charset="-127"/>
            </a:endParaRPr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289A3434-4F17-4F3A-B123-667BA973D124}"/>
              </a:ext>
            </a:extLst>
          </p:cNvPr>
          <p:cNvCxnSpPr>
            <a:cxnSpLocks/>
          </p:cNvCxnSpPr>
          <p:nvPr/>
        </p:nvCxnSpPr>
        <p:spPr>
          <a:xfrm>
            <a:off x="2362200" y="5448300"/>
            <a:ext cx="685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2EDE390B-CC31-430B-93DA-F7EB4083A2C5}"/>
              </a:ext>
            </a:extLst>
          </p:cNvPr>
          <p:cNvSpPr txBox="1"/>
          <p:nvPr/>
        </p:nvSpPr>
        <p:spPr>
          <a:xfrm>
            <a:off x="3124201" y="5295900"/>
            <a:ext cx="311052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이력서 경력 등급</a:t>
            </a:r>
            <a:r>
              <a:rPr lang="en-US" altLang="ko-KR" sz="1600" dirty="0"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: 1~4</a:t>
            </a:r>
          </a:p>
          <a:p>
            <a:r>
              <a:rPr lang="en-US" altLang="ko-KR" sz="1600" dirty="0"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(</a:t>
            </a:r>
            <a:r>
              <a:rPr lang="en-US" altLang="ko-KR" sz="1600" dirty="0" err="1"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resumeCareerGrade</a:t>
            </a:r>
            <a:r>
              <a:rPr lang="en-US" altLang="ko-KR" sz="1600" dirty="0"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)</a:t>
            </a:r>
            <a:endParaRPr lang="ko-KR" altLang="en-US" sz="1600" dirty="0">
              <a:latin typeface="Noto Sans KR DemiLight" panose="020B0200000000000000" pitchFamily="50" charset="-127"/>
              <a:ea typeface="Noto Sans KR DemiLight" panose="020B0200000000000000" pitchFamily="50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F3364A4-2348-497E-B459-9BF26FE78B0A}"/>
              </a:ext>
            </a:extLst>
          </p:cNvPr>
          <p:cNvSpPr txBox="1"/>
          <p:nvPr/>
        </p:nvSpPr>
        <p:spPr>
          <a:xfrm>
            <a:off x="3124201" y="6057900"/>
            <a:ext cx="41148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등급 차이</a:t>
            </a:r>
            <a:r>
              <a:rPr lang="en-US" altLang="ko-KR" sz="1600" dirty="0"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: (</a:t>
            </a:r>
            <a:r>
              <a:rPr lang="ko-KR" altLang="en-US" sz="1600" dirty="0"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이력서 등급</a:t>
            </a:r>
            <a:r>
              <a:rPr lang="en-US" altLang="ko-KR" sz="1600" dirty="0"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)</a:t>
            </a:r>
            <a:r>
              <a:rPr lang="ko-KR" altLang="en-US" sz="1600" dirty="0"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 </a:t>
            </a:r>
            <a:r>
              <a:rPr lang="en-US" altLang="ko-KR" sz="1600" dirty="0"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– (</a:t>
            </a:r>
            <a:r>
              <a:rPr lang="ko-KR" altLang="en-US" sz="1600" dirty="0"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채용공고 등급</a:t>
            </a:r>
            <a:r>
              <a:rPr lang="en-US" altLang="ko-KR" sz="1600" dirty="0"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)</a:t>
            </a:r>
          </a:p>
          <a:p>
            <a:r>
              <a:rPr lang="en-US" altLang="ko-KR" sz="1600" dirty="0"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(</a:t>
            </a:r>
            <a:r>
              <a:rPr lang="en-US" altLang="ko-KR" sz="1600" dirty="0" err="1"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gradeDiff</a:t>
            </a:r>
            <a:r>
              <a:rPr lang="en-US" altLang="ko-KR" sz="1600" dirty="0"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)</a:t>
            </a:r>
            <a:endParaRPr lang="ko-KR" altLang="en-US" sz="1600" dirty="0">
              <a:latin typeface="Noto Sans KR DemiLight" panose="020B0200000000000000" pitchFamily="50" charset="-127"/>
              <a:ea typeface="Noto Sans KR DemiLight" panose="020B0200000000000000" pitchFamily="50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D6BB259-CC49-426F-8814-A64E85CA1C89}"/>
              </a:ext>
            </a:extLst>
          </p:cNvPr>
          <p:cNvSpPr txBox="1"/>
          <p:nvPr/>
        </p:nvSpPr>
        <p:spPr>
          <a:xfrm>
            <a:off x="3124201" y="6819900"/>
            <a:ext cx="190388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경력 점수 산정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37D9C70E-25F4-4616-A452-C12ED68DAB69}"/>
              </a:ext>
            </a:extLst>
          </p:cNvPr>
          <p:cNvSpPr txBox="1"/>
          <p:nvPr/>
        </p:nvSpPr>
        <p:spPr>
          <a:xfrm>
            <a:off x="3124201" y="9639300"/>
            <a:ext cx="43434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평균 근속 </a:t>
            </a:r>
            <a:r>
              <a:rPr lang="en-US" altLang="ko-KR" sz="1600" dirty="0"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1</a:t>
            </a:r>
            <a:r>
              <a:rPr lang="ko-KR" altLang="en-US" sz="1600" dirty="0"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년 미만</a:t>
            </a:r>
            <a:r>
              <a:rPr lang="en-US" altLang="ko-KR" sz="1600" dirty="0"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: </a:t>
            </a:r>
            <a:r>
              <a:rPr lang="ko-KR" altLang="en-US" sz="1600" dirty="0"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산출 점수의 </a:t>
            </a:r>
            <a:r>
              <a:rPr lang="en-US" altLang="ko-KR" sz="1600" dirty="0"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85%</a:t>
            </a:r>
            <a:r>
              <a:rPr lang="ko-KR" altLang="en-US" sz="1600" dirty="0"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만 인정</a:t>
            </a:r>
            <a:r>
              <a:rPr lang="en-US" altLang="ko-KR" sz="1600" dirty="0"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 </a:t>
            </a:r>
            <a:endParaRPr lang="ko-KR" altLang="en-US" sz="1600" dirty="0">
              <a:latin typeface="Noto Sans KR DemiLight" panose="020B0200000000000000" pitchFamily="50" charset="-127"/>
              <a:ea typeface="Noto Sans KR DemiLight" panose="020B0200000000000000" pitchFamily="50" charset="-127"/>
            </a:endParaRPr>
          </a:p>
        </p:txBody>
      </p:sp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BFCAB9F3-43D5-41E1-858A-92F063AF14CF}"/>
              </a:ext>
            </a:extLst>
          </p:cNvPr>
          <p:cNvCxnSpPr>
            <a:cxnSpLocks/>
          </p:cNvCxnSpPr>
          <p:nvPr/>
        </p:nvCxnSpPr>
        <p:spPr>
          <a:xfrm>
            <a:off x="2362200" y="6232386"/>
            <a:ext cx="685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연결선 79">
            <a:extLst>
              <a:ext uri="{FF2B5EF4-FFF2-40B4-BE49-F238E27FC236}">
                <a16:creationId xmlns:a16="http://schemas.microsoft.com/office/drawing/2014/main" id="{45BE1959-1E08-4BFA-945A-DB3FB8A4A712}"/>
              </a:ext>
            </a:extLst>
          </p:cNvPr>
          <p:cNvCxnSpPr>
            <a:cxnSpLocks/>
          </p:cNvCxnSpPr>
          <p:nvPr/>
        </p:nvCxnSpPr>
        <p:spPr>
          <a:xfrm>
            <a:off x="2362200" y="6972300"/>
            <a:ext cx="685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연결선 80">
            <a:extLst>
              <a:ext uri="{FF2B5EF4-FFF2-40B4-BE49-F238E27FC236}">
                <a16:creationId xmlns:a16="http://schemas.microsoft.com/office/drawing/2014/main" id="{D6B8B770-C290-428A-B2D9-FE210EBE51F0}"/>
              </a:ext>
            </a:extLst>
          </p:cNvPr>
          <p:cNvCxnSpPr>
            <a:cxnSpLocks/>
          </p:cNvCxnSpPr>
          <p:nvPr/>
        </p:nvCxnSpPr>
        <p:spPr>
          <a:xfrm>
            <a:off x="2362200" y="9791700"/>
            <a:ext cx="685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연결선 87">
            <a:extLst>
              <a:ext uri="{FF2B5EF4-FFF2-40B4-BE49-F238E27FC236}">
                <a16:creationId xmlns:a16="http://schemas.microsoft.com/office/drawing/2014/main" id="{06E5040E-C1DC-454B-83A5-510BA573764B}"/>
              </a:ext>
            </a:extLst>
          </p:cNvPr>
          <p:cNvCxnSpPr>
            <a:cxnSpLocks/>
          </p:cNvCxnSpPr>
          <p:nvPr/>
        </p:nvCxnSpPr>
        <p:spPr>
          <a:xfrm>
            <a:off x="2362200" y="8420100"/>
            <a:ext cx="685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52F7F7D3-E74E-456B-A1C3-1D6615362FB2}"/>
              </a:ext>
            </a:extLst>
          </p:cNvPr>
          <p:cNvSpPr txBox="1"/>
          <p:nvPr/>
        </p:nvSpPr>
        <p:spPr>
          <a:xfrm>
            <a:off x="3124201" y="8267700"/>
            <a:ext cx="1752600" cy="3385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경력 가중치 계산</a:t>
            </a:r>
          </a:p>
        </p:txBody>
      </p:sp>
      <p:cxnSp>
        <p:nvCxnSpPr>
          <p:cNvPr id="94" name="직선 연결선 93">
            <a:extLst>
              <a:ext uri="{FF2B5EF4-FFF2-40B4-BE49-F238E27FC236}">
                <a16:creationId xmlns:a16="http://schemas.microsoft.com/office/drawing/2014/main" id="{516F8F45-94BB-48DC-A04E-AE624E665105}"/>
              </a:ext>
            </a:extLst>
          </p:cNvPr>
          <p:cNvCxnSpPr>
            <a:cxnSpLocks/>
          </p:cNvCxnSpPr>
          <p:nvPr/>
        </p:nvCxnSpPr>
        <p:spPr>
          <a:xfrm>
            <a:off x="3429000" y="8858190"/>
            <a:ext cx="2285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연결선 94">
            <a:extLst>
              <a:ext uri="{FF2B5EF4-FFF2-40B4-BE49-F238E27FC236}">
                <a16:creationId xmlns:a16="http://schemas.microsoft.com/office/drawing/2014/main" id="{B6026A94-84B5-4343-BDEB-B1DC87B14670}"/>
              </a:ext>
            </a:extLst>
          </p:cNvPr>
          <p:cNvCxnSpPr>
            <a:cxnSpLocks/>
          </p:cNvCxnSpPr>
          <p:nvPr/>
        </p:nvCxnSpPr>
        <p:spPr>
          <a:xfrm>
            <a:off x="3429000" y="8648700"/>
            <a:ext cx="0" cy="5309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/>
          <p:cNvSpPr txBox="1"/>
          <p:nvPr/>
        </p:nvSpPr>
        <p:spPr>
          <a:xfrm>
            <a:off x="3733800" y="8691170"/>
            <a:ext cx="27432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600"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관련 직군 경력</a:t>
            </a:r>
            <a:r>
              <a:rPr lang="en-US" altLang="ko-KR" sz="1600"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: </a:t>
            </a:r>
            <a:r>
              <a:rPr lang="ko-KR" altLang="en-US" sz="1600"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연차 * </a:t>
            </a:r>
            <a:r>
              <a:rPr lang="en-US" altLang="ko-KR" sz="1600"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2</a:t>
            </a:r>
            <a:r>
              <a:rPr lang="ko-KR" altLang="en-US" sz="1600"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점</a:t>
            </a:r>
          </a:p>
        </p:txBody>
      </p:sp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F0BB70E8-5D3A-44A3-92E8-A6D83F0D864B}"/>
              </a:ext>
            </a:extLst>
          </p:cNvPr>
          <p:cNvCxnSpPr>
            <a:cxnSpLocks/>
          </p:cNvCxnSpPr>
          <p:nvPr/>
        </p:nvCxnSpPr>
        <p:spPr>
          <a:xfrm>
            <a:off x="3429000" y="9179659"/>
            <a:ext cx="2285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/>
          <p:cNvSpPr txBox="1"/>
          <p:nvPr/>
        </p:nvSpPr>
        <p:spPr>
          <a:xfrm>
            <a:off x="3727449" y="9029724"/>
            <a:ext cx="313054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600"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비관련 직군 경력</a:t>
            </a:r>
            <a:r>
              <a:rPr lang="en-US" altLang="ko-KR" sz="1600"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: </a:t>
            </a:r>
            <a:r>
              <a:rPr lang="ko-KR" altLang="en-US" sz="1600"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연차 * </a:t>
            </a:r>
            <a:r>
              <a:rPr lang="en-US" altLang="ko-KR" sz="1600"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0.5</a:t>
            </a:r>
            <a:r>
              <a:rPr lang="ko-KR" altLang="en-US" sz="1600"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점</a:t>
            </a:r>
          </a:p>
        </p:txBody>
      </p:sp>
      <p:grpSp>
        <p:nvGrpSpPr>
          <p:cNvPr id="158" name="그룹 157">
            <a:extLst>
              <a:ext uri="{FF2B5EF4-FFF2-40B4-BE49-F238E27FC236}">
                <a16:creationId xmlns:a16="http://schemas.microsoft.com/office/drawing/2014/main" id="{22F978DB-6B7A-44BB-BE23-8EFFD44D0DDB}"/>
              </a:ext>
            </a:extLst>
          </p:cNvPr>
          <p:cNvGrpSpPr/>
          <p:nvPr/>
        </p:nvGrpSpPr>
        <p:grpSpPr>
          <a:xfrm>
            <a:off x="7543799" y="3479500"/>
            <a:ext cx="5715000" cy="4804232"/>
            <a:chOff x="7543799" y="3708100"/>
            <a:chExt cx="5715000" cy="4804232"/>
          </a:xfrm>
        </p:grpSpPr>
        <p:cxnSp>
          <p:nvCxnSpPr>
            <p:cNvPr id="105" name="직선 연결선 104">
              <a:extLst>
                <a:ext uri="{FF2B5EF4-FFF2-40B4-BE49-F238E27FC236}">
                  <a16:creationId xmlns:a16="http://schemas.microsoft.com/office/drawing/2014/main" id="{A7B4E2EE-EF68-4FBB-A27D-4A08EE6C1BBC}"/>
                </a:ext>
              </a:extLst>
            </p:cNvPr>
            <p:cNvCxnSpPr>
              <a:cxnSpLocks/>
            </p:cNvCxnSpPr>
            <p:nvPr/>
          </p:nvCxnSpPr>
          <p:spPr>
            <a:xfrm>
              <a:off x="7848599" y="4969770"/>
              <a:ext cx="6858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6" name="Picture 13">
              <a:extLst>
                <a:ext uri="{FF2B5EF4-FFF2-40B4-BE49-F238E27FC236}">
                  <a16:creationId xmlns:a16="http://schemas.microsoft.com/office/drawing/2014/main" id="{79A077EE-E39A-4B3E-920F-C61205A1400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alphaModFix amt="8000"/>
            </a:blip>
            <a:stretch>
              <a:fillRect/>
            </a:stretch>
          </p:blipFill>
          <p:spPr>
            <a:xfrm>
              <a:off x="7543799" y="3708100"/>
              <a:ext cx="2438400" cy="733838"/>
            </a:xfrm>
            <a:prstGeom prst="rect">
              <a:avLst/>
            </a:prstGeom>
          </p:spPr>
        </p:pic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844319EF-64F9-41F3-8E68-831D04988C74}"/>
                </a:ext>
              </a:extLst>
            </p:cNvPr>
            <p:cNvSpPr txBox="1"/>
            <p:nvPr/>
          </p:nvSpPr>
          <p:spPr>
            <a:xfrm>
              <a:off x="7836036" y="3868839"/>
              <a:ext cx="1917562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2100" b="1" dirty="0">
                  <a:latin typeface="Noto Sans KR DemiLight" panose="020B0200000000000000" pitchFamily="50" charset="-127"/>
                  <a:ea typeface="Noto Sans KR DemiLight" panose="020B0200000000000000" pitchFamily="50" charset="-127"/>
                </a:rPr>
                <a:t>학력 </a:t>
              </a:r>
              <a:r>
                <a:rPr lang="en-US" altLang="ko-KR" sz="2100" b="1" dirty="0">
                  <a:latin typeface="Noto Sans KR DemiLight" panose="020B0200000000000000" pitchFamily="50" charset="-127"/>
                  <a:ea typeface="Noto Sans KR DemiLight" panose="020B0200000000000000" pitchFamily="50" charset="-127"/>
                </a:rPr>
                <a:t>(</a:t>
              </a:r>
              <a:r>
                <a:rPr lang="ko-KR" altLang="en-US" sz="2100" b="1" dirty="0">
                  <a:latin typeface="Noto Sans KR DemiLight" panose="020B0200000000000000" pitchFamily="50" charset="-127"/>
                  <a:ea typeface="Noto Sans KR DemiLight" panose="020B0200000000000000" pitchFamily="50" charset="-127"/>
                </a:rPr>
                <a:t>최대 </a:t>
              </a:r>
              <a:r>
                <a:rPr lang="en-US" altLang="ko-KR" sz="2100" b="1" dirty="0">
                  <a:latin typeface="Noto Sans KR DemiLight" panose="020B0200000000000000" pitchFamily="50" charset="-127"/>
                  <a:ea typeface="Noto Sans KR DemiLight" panose="020B0200000000000000" pitchFamily="50" charset="-127"/>
                </a:rPr>
                <a:t>30)</a:t>
              </a:r>
              <a:endParaRPr lang="ko-KR" altLang="en-US" sz="2100" b="1" dirty="0">
                <a:latin typeface="Noto Sans KR DemiLight" panose="020B0200000000000000" pitchFamily="50" charset="-127"/>
                <a:ea typeface="Noto Sans KR DemiLight" panose="020B0200000000000000" pitchFamily="50" charset="-127"/>
              </a:endParaRPr>
            </a:p>
          </p:txBody>
        </p:sp>
        <p:cxnSp>
          <p:nvCxnSpPr>
            <p:cNvPr id="108" name="직선 연결선 107">
              <a:extLst>
                <a:ext uri="{FF2B5EF4-FFF2-40B4-BE49-F238E27FC236}">
                  <a16:creationId xmlns:a16="http://schemas.microsoft.com/office/drawing/2014/main" id="{7EB8C196-E2F1-459F-951D-B0B633A48941}"/>
                </a:ext>
              </a:extLst>
            </p:cNvPr>
            <p:cNvCxnSpPr>
              <a:cxnSpLocks/>
            </p:cNvCxnSpPr>
            <p:nvPr/>
          </p:nvCxnSpPr>
          <p:spPr>
            <a:xfrm>
              <a:off x="7848599" y="4441938"/>
              <a:ext cx="0" cy="294063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256634DD-1607-4F7F-ACA9-630DE64B3784}"/>
                </a:ext>
              </a:extLst>
            </p:cNvPr>
            <p:cNvSpPr txBox="1"/>
            <p:nvPr/>
          </p:nvSpPr>
          <p:spPr>
            <a:xfrm>
              <a:off x="8610600" y="4774900"/>
              <a:ext cx="3110524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600" dirty="0">
                  <a:latin typeface="Noto Sans KR DemiLight" panose="020B0200000000000000" pitchFamily="50" charset="-127"/>
                  <a:ea typeface="Noto Sans KR DemiLight" panose="020B0200000000000000" pitchFamily="50" charset="-127"/>
                </a:rPr>
                <a:t>채용공고 학력 등급</a:t>
              </a:r>
              <a:r>
                <a:rPr lang="en-US" altLang="ko-KR" sz="1600" dirty="0">
                  <a:latin typeface="Noto Sans KR DemiLight" panose="020B0200000000000000" pitchFamily="50" charset="-127"/>
                  <a:ea typeface="Noto Sans KR DemiLight" panose="020B0200000000000000" pitchFamily="50" charset="-127"/>
                </a:rPr>
                <a:t>: 1~5</a:t>
              </a:r>
            </a:p>
            <a:p>
              <a:r>
                <a:rPr lang="en-US" altLang="ko-KR" sz="1600" dirty="0">
                  <a:latin typeface="Noto Sans KR DemiLight" panose="020B0200000000000000" pitchFamily="50" charset="-127"/>
                  <a:ea typeface="Noto Sans KR DemiLight" panose="020B0200000000000000" pitchFamily="50" charset="-127"/>
                </a:rPr>
                <a:t>(</a:t>
              </a:r>
              <a:r>
                <a:rPr lang="en-US" altLang="ko-KR" sz="1600" dirty="0" err="1">
                  <a:latin typeface="Noto Sans KR DemiLight" panose="020B0200000000000000" pitchFamily="50" charset="-127"/>
                  <a:ea typeface="Noto Sans KR DemiLight" panose="020B0200000000000000" pitchFamily="50" charset="-127"/>
                </a:rPr>
                <a:t>schoolGrade</a:t>
              </a:r>
              <a:r>
                <a:rPr lang="en-US" altLang="ko-KR" sz="1600" dirty="0">
                  <a:latin typeface="Noto Sans KR DemiLight" panose="020B0200000000000000" pitchFamily="50" charset="-127"/>
                  <a:ea typeface="Noto Sans KR DemiLight" panose="020B0200000000000000" pitchFamily="50" charset="-127"/>
                </a:rPr>
                <a:t>)</a:t>
              </a:r>
              <a:endParaRPr lang="ko-KR" altLang="en-US" sz="1600" dirty="0">
                <a:latin typeface="Noto Sans KR DemiLight" panose="020B0200000000000000" pitchFamily="50" charset="-127"/>
                <a:ea typeface="Noto Sans KR DemiLight" panose="020B0200000000000000" pitchFamily="50" charset="-127"/>
              </a:endParaRPr>
            </a:p>
          </p:txBody>
        </p:sp>
        <p:cxnSp>
          <p:nvCxnSpPr>
            <p:cNvPr id="110" name="직선 연결선 109">
              <a:extLst>
                <a:ext uri="{FF2B5EF4-FFF2-40B4-BE49-F238E27FC236}">
                  <a16:creationId xmlns:a16="http://schemas.microsoft.com/office/drawing/2014/main" id="{C2DEBEAD-C8CB-4EE3-AF01-294BBCA304A2}"/>
                </a:ext>
              </a:extLst>
            </p:cNvPr>
            <p:cNvCxnSpPr>
              <a:cxnSpLocks/>
            </p:cNvCxnSpPr>
            <p:nvPr/>
          </p:nvCxnSpPr>
          <p:spPr>
            <a:xfrm>
              <a:off x="7848599" y="5689300"/>
              <a:ext cx="6858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E737484D-419B-4D72-8090-4F43E363457B}"/>
                </a:ext>
              </a:extLst>
            </p:cNvPr>
            <p:cNvSpPr txBox="1"/>
            <p:nvPr/>
          </p:nvSpPr>
          <p:spPr>
            <a:xfrm>
              <a:off x="8610600" y="5536900"/>
              <a:ext cx="3110524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600" dirty="0">
                  <a:latin typeface="Noto Sans KR DemiLight" panose="020B0200000000000000" pitchFamily="50" charset="-127"/>
                  <a:ea typeface="Noto Sans KR DemiLight" panose="020B0200000000000000" pitchFamily="50" charset="-127"/>
                </a:rPr>
                <a:t>이력서 학력 등급</a:t>
              </a:r>
              <a:r>
                <a:rPr lang="en-US" altLang="ko-KR" sz="1600" dirty="0">
                  <a:latin typeface="Noto Sans KR DemiLight" panose="020B0200000000000000" pitchFamily="50" charset="-127"/>
                  <a:ea typeface="Noto Sans KR DemiLight" panose="020B0200000000000000" pitchFamily="50" charset="-127"/>
                </a:rPr>
                <a:t>: 1~5</a:t>
              </a:r>
            </a:p>
            <a:p>
              <a:r>
                <a:rPr lang="en-US" altLang="ko-KR" sz="1600" dirty="0">
                  <a:latin typeface="Noto Sans KR DemiLight" panose="020B0200000000000000" pitchFamily="50" charset="-127"/>
                  <a:ea typeface="Noto Sans KR DemiLight" panose="020B0200000000000000" pitchFamily="50" charset="-127"/>
                </a:rPr>
                <a:t>(</a:t>
              </a:r>
              <a:r>
                <a:rPr lang="en-US" altLang="ko-KR" sz="1600" dirty="0" err="1">
                  <a:latin typeface="Noto Sans KR DemiLight" panose="020B0200000000000000" pitchFamily="50" charset="-127"/>
                  <a:ea typeface="Noto Sans KR DemiLight" panose="020B0200000000000000" pitchFamily="50" charset="-127"/>
                </a:rPr>
                <a:t>resumeSchoolGrade</a:t>
              </a:r>
              <a:r>
                <a:rPr lang="en-US" altLang="ko-KR" sz="1600" dirty="0">
                  <a:latin typeface="Noto Sans KR DemiLight" panose="020B0200000000000000" pitchFamily="50" charset="-127"/>
                  <a:ea typeface="Noto Sans KR DemiLight" panose="020B0200000000000000" pitchFamily="50" charset="-127"/>
                </a:rPr>
                <a:t>)</a:t>
              </a:r>
              <a:endParaRPr lang="ko-KR" altLang="en-US" sz="1600" dirty="0">
                <a:latin typeface="Noto Sans KR DemiLight" panose="020B0200000000000000" pitchFamily="50" charset="-127"/>
                <a:ea typeface="Noto Sans KR DemiLight" panose="020B0200000000000000" pitchFamily="50" charset="-127"/>
              </a:endParaRP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2C8B4222-4BBC-439A-A386-6BF35D276B77}"/>
                </a:ext>
              </a:extLst>
            </p:cNvPr>
            <p:cNvSpPr txBox="1"/>
            <p:nvPr/>
          </p:nvSpPr>
          <p:spPr>
            <a:xfrm>
              <a:off x="8610600" y="6353014"/>
              <a:ext cx="4114800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600" dirty="0">
                  <a:latin typeface="Noto Sans KR DemiLight" panose="020B0200000000000000" pitchFamily="50" charset="-127"/>
                  <a:ea typeface="Noto Sans KR DemiLight" panose="020B0200000000000000" pitchFamily="50" charset="-127"/>
                </a:rPr>
                <a:t>등급 차이</a:t>
              </a:r>
              <a:r>
                <a:rPr lang="en-US" altLang="ko-KR" sz="1600" dirty="0">
                  <a:latin typeface="Noto Sans KR DemiLight" panose="020B0200000000000000" pitchFamily="50" charset="-127"/>
                  <a:ea typeface="Noto Sans KR DemiLight" panose="020B0200000000000000" pitchFamily="50" charset="-127"/>
                </a:rPr>
                <a:t>: (</a:t>
              </a:r>
              <a:r>
                <a:rPr lang="ko-KR" altLang="en-US" sz="1600" dirty="0">
                  <a:latin typeface="Noto Sans KR DemiLight" panose="020B0200000000000000" pitchFamily="50" charset="-127"/>
                  <a:ea typeface="Noto Sans KR DemiLight" panose="020B0200000000000000" pitchFamily="50" charset="-127"/>
                </a:rPr>
                <a:t>이력서 등급</a:t>
              </a:r>
              <a:r>
                <a:rPr lang="en-US" altLang="ko-KR" sz="1600" dirty="0">
                  <a:latin typeface="Noto Sans KR DemiLight" panose="020B0200000000000000" pitchFamily="50" charset="-127"/>
                  <a:ea typeface="Noto Sans KR DemiLight" panose="020B0200000000000000" pitchFamily="50" charset="-127"/>
                </a:rPr>
                <a:t>)</a:t>
              </a:r>
              <a:r>
                <a:rPr lang="ko-KR" altLang="en-US" sz="1600" dirty="0">
                  <a:latin typeface="Noto Sans KR DemiLight" panose="020B0200000000000000" pitchFamily="50" charset="-127"/>
                  <a:ea typeface="Noto Sans KR DemiLight" panose="020B0200000000000000" pitchFamily="50" charset="-127"/>
                </a:rPr>
                <a:t> </a:t>
              </a:r>
              <a:r>
                <a:rPr lang="en-US" altLang="ko-KR" sz="1600" dirty="0">
                  <a:latin typeface="Noto Sans KR DemiLight" panose="020B0200000000000000" pitchFamily="50" charset="-127"/>
                  <a:ea typeface="Noto Sans KR DemiLight" panose="020B0200000000000000" pitchFamily="50" charset="-127"/>
                </a:rPr>
                <a:t>– (</a:t>
              </a:r>
              <a:r>
                <a:rPr lang="ko-KR" altLang="en-US" sz="1600" dirty="0">
                  <a:latin typeface="Noto Sans KR DemiLight" panose="020B0200000000000000" pitchFamily="50" charset="-127"/>
                  <a:ea typeface="Noto Sans KR DemiLight" panose="020B0200000000000000" pitchFamily="50" charset="-127"/>
                </a:rPr>
                <a:t>채용공고 등급</a:t>
              </a:r>
              <a:r>
                <a:rPr lang="en-US" altLang="ko-KR" sz="1600" dirty="0">
                  <a:latin typeface="Noto Sans KR DemiLight" panose="020B0200000000000000" pitchFamily="50" charset="-127"/>
                  <a:ea typeface="Noto Sans KR DemiLight" panose="020B0200000000000000" pitchFamily="50" charset="-127"/>
                </a:rPr>
                <a:t>)</a:t>
              </a:r>
            </a:p>
            <a:p>
              <a:r>
                <a:rPr lang="en-US" altLang="ko-KR" sz="1600" dirty="0">
                  <a:latin typeface="Noto Sans KR DemiLight" panose="020B0200000000000000" pitchFamily="50" charset="-127"/>
                  <a:ea typeface="Noto Sans KR DemiLight" panose="020B0200000000000000" pitchFamily="50" charset="-127"/>
                </a:rPr>
                <a:t>(</a:t>
              </a:r>
              <a:r>
                <a:rPr lang="en-US" altLang="ko-KR" sz="1600" dirty="0" err="1">
                  <a:latin typeface="Noto Sans KR DemiLight" panose="020B0200000000000000" pitchFamily="50" charset="-127"/>
                  <a:ea typeface="Noto Sans KR DemiLight" panose="020B0200000000000000" pitchFamily="50" charset="-127"/>
                </a:rPr>
                <a:t>gradeDiff</a:t>
              </a:r>
              <a:r>
                <a:rPr lang="en-US" altLang="ko-KR" sz="1600" dirty="0">
                  <a:latin typeface="Noto Sans KR DemiLight" panose="020B0200000000000000" pitchFamily="50" charset="-127"/>
                  <a:ea typeface="Noto Sans KR DemiLight" panose="020B0200000000000000" pitchFamily="50" charset="-127"/>
                </a:rPr>
                <a:t>)</a:t>
              </a:r>
              <a:endParaRPr lang="ko-KR" altLang="en-US" sz="1600" dirty="0">
                <a:latin typeface="Noto Sans KR DemiLight" panose="020B0200000000000000" pitchFamily="50" charset="-127"/>
                <a:ea typeface="Noto Sans KR DemiLight" panose="020B0200000000000000" pitchFamily="50" charset="-127"/>
              </a:endParaRP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8B1D8F17-55B5-4D98-99C7-F67854D59755}"/>
                </a:ext>
              </a:extLst>
            </p:cNvPr>
            <p:cNvSpPr txBox="1"/>
            <p:nvPr/>
          </p:nvSpPr>
          <p:spPr>
            <a:xfrm>
              <a:off x="8610600" y="7213300"/>
              <a:ext cx="1903886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600" dirty="0">
                  <a:latin typeface="Noto Sans KR DemiLight" panose="020B0200000000000000" pitchFamily="50" charset="-127"/>
                  <a:ea typeface="Noto Sans KR DemiLight" panose="020B0200000000000000" pitchFamily="50" charset="-127"/>
                </a:rPr>
                <a:t>학력 점수 산정</a:t>
              </a: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D520E8A3-C8E3-4EFC-8EC3-5682C2840DCC}"/>
                </a:ext>
              </a:extLst>
            </p:cNvPr>
            <p:cNvSpPr txBox="1"/>
            <p:nvPr/>
          </p:nvSpPr>
          <p:spPr>
            <a:xfrm>
              <a:off x="9220199" y="7681335"/>
              <a:ext cx="4038600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600" dirty="0" err="1">
                  <a:latin typeface="Noto Sans KR DemiLight" panose="020B0200000000000000" pitchFamily="50" charset="-127"/>
                  <a:ea typeface="Noto Sans KR DemiLight" panose="020B0200000000000000" pitchFamily="50" charset="-127"/>
                </a:rPr>
                <a:t>gradeDiff</a:t>
              </a:r>
              <a:r>
                <a:rPr lang="en-US" altLang="ko-KR" sz="1600" dirty="0">
                  <a:latin typeface="Noto Sans KR DemiLight" panose="020B0200000000000000" pitchFamily="50" charset="-127"/>
                  <a:ea typeface="Noto Sans KR DemiLight" panose="020B0200000000000000" pitchFamily="50" charset="-127"/>
                </a:rPr>
                <a:t> &lt; 0: 0</a:t>
              </a:r>
            </a:p>
            <a:p>
              <a:r>
                <a:rPr lang="en-US" altLang="ko-KR" sz="1600" dirty="0" err="1">
                  <a:latin typeface="Noto Sans KR DemiLight" panose="020B0200000000000000" pitchFamily="50" charset="-127"/>
                  <a:ea typeface="Noto Sans KR DemiLight" panose="020B0200000000000000" pitchFamily="50" charset="-127"/>
                </a:rPr>
                <a:t>gradeDiff</a:t>
              </a:r>
              <a:r>
                <a:rPr lang="en-US" altLang="ko-KR" sz="1600" dirty="0">
                  <a:latin typeface="Noto Sans KR DemiLight" panose="020B0200000000000000" pitchFamily="50" charset="-127"/>
                  <a:ea typeface="Noto Sans KR DemiLight" panose="020B0200000000000000" pitchFamily="50" charset="-127"/>
                </a:rPr>
                <a:t> = 0: 30</a:t>
              </a:r>
            </a:p>
            <a:p>
              <a:r>
                <a:rPr lang="en-US" altLang="ko-KR" sz="1600" dirty="0" err="1">
                  <a:latin typeface="Noto Sans KR DemiLight" panose="020B0200000000000000" pitchFamily="50" charset="-127"/>
                  <a:ea typeface="Noto Sans KR DemiLight" panose="020B0200000000000000" pitchFamily="50" charset="-127"/>
                </a:rPr>
                <a:t>gradeDiff</a:t>
              </a:r>
              <a:r>
                <a:rPr lang="en-US" altLang="ko-KR" sz="1600" dirty="0">
                  <a:latin typeface="Noto Sans KR DemiLight" panose="020B0200000000000000" pitchFamily="50" charset="-127"/>
                  <a:ea typeface="Noto Sans KR DemiLight" panose="020B0200000000000000" pitchFamily="50" charset="-127"/>
                </a:rPr>
                <a:t> &gt; 0: 30 *</a:t>
              </a:r>
              <a:r>
                <a:rPr lang="ko-KR" altLang="en-US" sz="1600" dirty="0">
                  <a:latin typeface="Noto Sans KR DemiLight" panose="020B0200000000000000" pitchFamily="50" charset="-127"/>
                  <a:ea typeface="Noto Sans KR DemiLight" panose="020B0200000000000000" pitchFamily="50" charset="-127"/>
                </a:rPr>
                <a:t> </a:t>
              </a:r>
              <a:r>
                <a:rPr lang="en-US" altLang="ko-KR" sz="1600" dirty="0">
                  <a:latin typeface="Noto Sans KR DemiLight" panose="020B0200000000000000" pitchFamily="50" charset="-127"/>
                  <a:ea typeface="Noto Sans KR DemiLight" panose="020B0200000000000000" pitchFamily="50" charset="-127"/>
                </a:rPr>
                <a:t>(1 - (</a:t>
              </a:r>
              <a:r>
                <a:rPr lang="ko-KR" altLang="en-US" sz="1600" dirty="0">
                  <a:latin typeface="Noto Sans KR DemiLight" panose="020B0200000000000000" pitchFamily="50" charset="-127"/>
                  <a:ea typeface="Noto Sans KR DemiLight" panose="020B0200000000000000" pitchFamily="50" charset="-127"/>
                </a:rPr>
                <a:t>등급 차이 * </a:t>
              </a:r>
              <a:r>
                <a:rPr lang="en-US" altLang="ko-KR" sz="1600" dirty="0">
                  <a:latin typeface="Noto Sans KR DemiLight" panose="020B0200000000000000" pitchFamily="50" charset="-127"/>
                  <a:ea typeface="Noto Sans KR DemiLight" panose="020B0200000000000000" pitchFamily="50" charset="-127"/>
                </a:rPr>
                <a:t>0.1))</a:t>
              </a:r>
              <a:endParaRPr lang="ko-KR" altLang="en-US" sz="1600" dirty="0">
                <a:latin typeface="Noto Sans KR DemiLight" panose="020B0200000000000000" pitchFamily="50" charset="-127"/>
                <a:ea typeface="Noto Sans KR DemiLight" panose="020B0200000000000000" pitchFamily="50" charset="-127"/>
              </a:endParaRPr>
            </a:p>
          </p:txBody>
        </p:sp>
        <p:cxnSp>
          <p:nvCxnSpPr>
            <p:cNvPr id="116" name="직선 연결선 115">
              <a:extLst>
                <a:ext uri="{FF2B5EF4-FFF2-40B4-BE49-F238E27FC236}">
                  <a16:creationId xmlns:a16="http://schemas.microsoft.com/office/drawing/2014/main" id="{93C4CE3C-90F8-42F3-9FD9-D291527E254C}"/>
                </a:ext>
              </a:extLst>
            </p:cNvPr>
            <p:cNvCxnSpPr>
              <a:cxnSpLocks/>
            </p:cNvCxnSpPr>
            <p:nvPr/>
          </p:nvCxnSpPr>
          <p:spPr>
            <a:xfrm>
              <a:off x="7848599" y="6527500"/>
              <a:ext cx="6858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 116">
              <a:extLst>
                <a:ext uri="{FF2B5EF4-FFF2-40B4-BE49-F238E27FC236}">
                  <a16:creationId xmlns:a16="http://schemas.microsoft.com/office/drawing/2014/main" id="{3ECD4B19-39F4-4977-9F12-54B5723373F1}"/>
                </a:ext>
              </a:extLst>
            </p:cNvPr>
            <p:cNvCxnSpPr>
              <a:cxnSpLocks/>
            </p:cNvCxnSpPr>
            <p:nvPr/>
          </p:nvCxnSpPr>
          <p:spPr>
            <a:xfrm>
              <a:off x="7848599" y="7365700"/>
              <a:ext cx="6858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9" name="그룹 158">
            <a:extLst>
              <a:ext uri="{FF2B5EF4-FFF2-40B4-BE49-F238E27FC236}">
                <a16:creationId xmlns:a16="http://schemas.microsoft.com/office/drawing/2014/main" id="{E0DFE3B6-8EAC-4CF0-B4A2-CE960FABE9C4}"/>
              </a:ext>
            </a:extLst>
          </p:cNvPr>
          <p:cNvGrpSpPr/>
          <p:nvPr/>
        </p:nvGrpSpPr>
        <p:grpSpPr>
          <a:xfrm>
            <a:off x="13265151" y="3467100"/>
            <a:ext cx="4648197" cy="4089975"/>
            <a:chOff x="13265151" y="3695700"/>
            <a:chExt cx="4648197" cy="4089975"/>
          </a:xfrm>
        </p:grpSpPr>
        <p:cxnSp>
          <p:nvCxnSpPr>
            <p:cNvPr id="130" name="직선 연결선 129">
              <a:extLst>
                <a:ext uri="{FF2B5EF4-FFF2-40B4-BE49-F238E27FC236}">
                  <a16:creationId xmlns:a16="http://schemas.microsoft.com/office/drawing/2014/main" id="{D0BFD5E2-DD1B-4ED4-B38E-60F0E544D893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951" y="4957370"/>
              <a:ext cx="6858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1" name="Picture 13">
              <a:extLst>
                <a:ext uri="{FF2B5EF4-FFF2-40B4-BE49-F238E27FC236}">
                  <a16:creationId xmlns:a16="http://schemas.microsoft.com/office/drawing/2014/main" id="{E52BB494-0388-437C-85AD-9E94916FC27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alphaModFix amt="8000"/>
            </a:blip>
            <a:stretch>
              <a:fillRect/>
            </a:stretch>
          </p:blipFill>
          <p:spPr>
            <a:xfrm>
              <a:off x="13265151" y="3695700"/>
              <a:ext cx="2438400" cy="733838"/>
            </a:xfrm>
            <a:prstGeom prst="rect">
              <a:avLst/>
            </a:prstGeom>
          </p:spPr>
        </p:pic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C8EC36F9-E69B-4A62-BA7E-BD3EB79F3028}"/>
                </a:ext>
              </a:extLst>
            </p:cNvPr>
            <p:cNvSpPr txBox="1"/>
            <p:nvPr/>
          </p:nvSpPr>
          <p:spPr>
            <a:xfrm>
              <a:off x="13557388" y="3856439"/>
              <a:ext cx="1917562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21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스킬 </a:t>
              </a:r>
              <a:r>
                <a:rPr lang="en-US" altLang="ko-KR" sz="21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(</a:t>
              </a:r>
              <a:r>
                <a:rPr lang="ko-KR" altLang="en-US" sz="21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최대 </a:t>
              </a:r>
              <a:r>
                <a:rPr lang="en-US" altLang="ko-KR" sz="21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40)</a:t>
              </a:r>
              <a:endParaRPr lang="ko-KR" altLang="en-US" sz="21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133" name="직선 연결선 132">
              <a:extLst>
                <a:ext uri="{FF2B5EF4-FFF2-40B4-BE49-F238E27FC236}">
                  <a16:creationId xmlns:a16="http://schemas.microsoft.com/office/drawing/2014/main" id="{A58AD004-4B06-42C2-A00D-1734FBA2FA6C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951" y="4429538"/>
              <a:ext cx="0" cy="292376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98E13190-492B-4FAC-AE32-9FA42FAA2380}"/>
                </a:ext>
              </a:extLst>
            </p:cNvPr>
            <p:cNvSpPr txBox="1"/>
            <p:nvPr/>
          </p:nvSpPr>
          <p:spPr>
            <a:xfrm>
              <a:off x="14331952" y="4762500"/>
              <a:ext cx="3110524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채용공고 태그</a:t>
              </a:r>
              <a:r>
                <a:rPr lang="en-US" altLang="ko-KR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:  [A, B, C, ...]</a:t>
              </a:r>
            </a:p>
            <a:p>
              <a:r>
                <a:rPr lang="en-US" altLang="ko-KR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((</a:t>
              </a:r>
              <a:r>
                <a:rPr lang="en-US" altLang="ko-KR" sz="1600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jobPostTags</a:t>
              </a:r>
              <a:r>
                <a:rPr lang="en-US" altLang="ko-KR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  <a:endPara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135" name="직선 연결선 134">
              <a:extLst>
                <a:ext uri="{FF2B5EF4-FFF2-40B4-BE49-F238E27FC236}">
                  <a16:creationId xmlns:a16="http://schemas.microsoft.com/office/drawing/2014/main" id="{C472D478-8110-4E98-B931-122978084D62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951" y="5676900"/>
              <a:ext cx="6858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245CCAD9-0823-4713-AF8B-79D34D8E883F}"/>
                </a:ext>
              </a:extLst>
            </p:cNvPr>
            <p:cNvSpPr txBox="1"/>
            <p:nvPr/>
          </p:nvSpPr>
          <p:spPr>
            <a:xfrm>
              <a:off x="14331952" y="5524500"/>
              <a:ext cx="3110524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이력서 태그</a:t>
              </a:r>
              <a:r>
                <a:rPr lang="en-US" altLang="ko-KR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: [A, D, E, ...]</a:t>
              </a:r>
            </a:p>
            <a:p>
              <a:r>
                <a:rPr lang="en-US" altLang="ko-KR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(</a:t>
              </a:r>
              <a:r>
                <a:rPr lang="en-US" altLang="ko-KR" sz="1600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resumeTags</a:t>
              </a:r>
              <a:r>
                <a:rPr lang="en-US" altLang="ko-KR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  <a:endPara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08C42FCA-7638-4828-95CC-50362CB129DB}"/>
                </a:ext>
              </a:extLst>
            </p:cNvPr>
            <p:cNvSpPr txBox="1"/>
            <p:nvPr/>
          </p:nvSpPr>
          <p:spPr>
            <a:xfrm>
              <a:off x="14331952" y="6340614"/>
              <a:ext cx="3047999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일치 개수</a:t>
              </a:r>
              <a:r>
                <a:rPr lang="en-US" altLang="ko-KR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(</a:t>
              </a:r>
              <a:r>
                <a:rPr lang="en-US" altLang="ko-KR" sz="1600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cnt</a:t>
              </a:r>
              <a:r>
                <a:rPr lang="en-US" altLang="ko-KR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): </a:t>
              </a:r>
              <a:r>
                <a:rPr lang="ko-KR" altLang="en-US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이력서 태그와 채용공고 태그의 교집합 개수</a:t>
              </a:r>
              <a:endPara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A29D03BF-5D58-4C40-8F8F-AF428E3F02C1}"/>
                </a:ext>
              </a:extLst>
            </p:cNvPr>
            <p:cNvSpPr txBox="1"/>
            <p:nvPr/>
          </p:nvSpPr>
          <p:spPr>
            <a:xfrm>
              <a:off x="14331951" y="7200900"/>
              <a:ext cx="3581397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점수 산정</a:t>
              </a:r>
              <a:r>
                <a:rPr lang="en-US" altLang="ko-KR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: </a:t>
              </a:r>
            </a:p>
            <a:p>
              <a:r>
                <a:rPr lang="en-US" altLang="ko-KR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(40 / </a:t>
              </a:r>
              <a:r>
                <a:rPr lang="ko-KR" altLang="en-US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채용공고 태그 수</a:t>
              </a:r>
              <a:r>
                <a:rPr lang="en-US" altLang="ko-KR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) * </a:t>
              </a:r>
              <a:r>
                <a:rPr lang="ko-KR" altLang="en-US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일치 개수</a:t>
              </a:r>
            </a:p>
          </p:txBody>
        </p:sp>
        <p:cxnSp>
          <p:nvCxnSpPr>
            <p:cNvPr id="141" name="직선 연결선 140">
              <a:extLst>
                <a:ext uri="{FF2B5EF4-FFF2-40B4-BE49-F238E27FC236}">
                  <a16:creationId xmlns:a16="http://schemas.microsoft.com/office/drawing/2014/main" id="{7D9240F8-87F6-4FDA-8F9D-33245556F614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951" y="6515100"/>
              <a:ext cx="6858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직선 연결선 141">
              <a:extLst>
                <a:ext uri="{FF2B5EF4-FFF2-40B4-BE49-F238E27FC236}">
                  <a16:creationId xmlns:a16="http://schemas.microsoft.com/office/drawing/2014/main" id="{3AA8E50C-FF02-4D3D-9995-6EB32FB51413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951" y="7353300"/>
              <a:ext cx="6858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019DA750-0F63-4200-8555-513837F1A002}"/>
              </a:ext>
            </a:extLst>
          </p:cNvPr>
          <p:cNvGrpSpPr/>
          <p:nvPr/>
        </p:nvGrpSpPr>
        <p:grpSpPr>
          <a:xfrm>
            <a:off x="3429000" y="7220010"/>
            <a:ext cx="228596" cy="767041"/>
            <a:chOff x="3429000" y="7220010"/>
            <a:chExt cx="228596" cy="76704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588CA877-6722-4F18-8D8A-45673322A514}"/>
                </a:ext>
              </a:extLst>
            </p:cNvPr>
            <p:cNvGrpSpPr/>
            <p:nvPr/>
          </p:nvGrpSpPr>
          <p:grpSpPr>
            <a:xfrm>
              <a:off x="3429000" y="7220010"/>
              <a:ext cx="228596" cy="285690"/>
              <a:chOff x="3625780" y="7905810"/>
              <a:chExt cx="342900" cy="285690"/>
            </a:xfrm>
          </p:grpSpPr>
          <p:cxnSp>
            <p:nvCxnSpPr>
              <p:cNvPr id="82" name="직선 연결선 81">
                <a:extLst>
                  <a:ext uri="{FF2B5EF4-FFF2-40B4-BE49-F238E27FC236}">
                    <a16:creationId xmlns:a16="http://schemas.microsoft.com/office/drawing/2014/main" id="{B02C98E8-84CF-439A-8103-02A553CCCD6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25780" y="8191500"/>
                <a:ext cx="342900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직선 연결선 84">
                <a:extLst>
                  <a:ext uri="{FF2B5EF4-FFF2-40B4-BE49-F238E27FC236}">
                    <a16:creationId xmlns:a16="http://schemas.microsoft.com/office/drawing/2014/main" id="{C0E6FAEA-74DD-4EBF-8063-8650904D4E30}"/>
                  </a:ext>
                </a:extLst>
              </p:cNvPr>
              <p:cNvCxnSpPr/>
              <p:nvPr/>
            </p:nvCxnSpPr>
            <p:spPr>
              <a:xfrm>
                <a:off x="3625780" y="7905810"/>
                <a:ext cx="0" cy="28569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0" name="그룹 69">
              <a:extLst>
                <a:ext uri="{FF2B5EF4-FFF2-40B4-BE49-F238E27FC236}">
                  <a16:creationId xmlns:a16="http://schemas.microsoft.com/office/drawing/2014/main" id="{191446D5-5757-4724-903E-876C8A161B98}"/>
                </a:ext>
              </a:extLst>
            </p:cNvPr>
            <p:cNvGrpSpPr/>
            <p:nvPr/>
          </p:nvGrpSpPr>
          <p:grpSpPr>
            <a:xfrm>
              <a:off x="3429000" y="7479922"/>
              <a:ext cx="228596" cy="285690"/>
              <a:chOff x="3625780" y="7905810"/>
              <a:chExt cx="342900" cy="285690"/>
            </a:xfrm>
          </p:grpSpPr>
          <p:cxnSp>
            <p:nvCxnSpPr>
              <p:cNvPr id="71" name="직선 연결선 70">
                <a:extLst>
                  <a:ext uri="{FF2B5EF4-FFF2-40B4-BE49-F238E27FC236}">
                    <a16:creationId xmlns:a16="http://schemas.microsoft.com/office/drawing/2014/main" id="{FF0E5097-E7BD-492D-A33F-E84419F4863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25780" y="8191500"/>
                <a:ext cx="342900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직선 연결선 71">
                <a:extLst>
                  <a:ext uri="{FF2B5EF4-FFF2-40B4-BE49-F238E27FC236}">
                    <a16:creationId xmlns:a16="http://schemas.microsoft.com/office/drawing/2014/main" id="{12064A0D-1796-46CE-954D-9F6A5CB99098}"/>
                  </a:ext>
                </a:extLst>
              </p:cNvPr>
              <p:cNvCxnSpPr/>
              <p:nvPr/>
            </p:nvCxnSpPr>
            <p:spPr>
              <a:xfrm>
                <a:off x="3625780" y="7905810"/>
                <a:ext cx="0" cy="28569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3" name="그룹 72">
              <a:extLst>
                <a:ext uri="{FF2B5EF4-FFF2-40B4-BE49-F238E27FC236}">
                  <a16:creationId xmlns:a16="http://schemas.microsoft.com/office/drawing/2014/main" id="{8F4BEDAC-F13F-4DC3-92AD-3024267129F2}"/>
                </a:ext>
              </a:extLst>
            </p:cNvPr>
            <p:cNvGrpSpPr/>
            <p:nvPr/>
          </p:nvGrpSpPr>
          <p:grpSpPr>
            <a:xfrm>
              <a:off x="3429000" y="7701361"/>
              <a:ext cx="228596" cy="285690"/>
              <a:chOff x="3625780" y="7905810"/>
              <a:chExt cx="342900" cy="285690"/>
            </a:xfrm>
          </p:grpSpPr>
          <p:cxnSp>
            <p:nvCxnSpPr>
              <p:cNvPr id="74" name="직선 연결선 73">
                <a:extLst>
                  <a:ext uri="{FF2B5EF4-FFF2-40B4-BE49-F238E27FC236}">
                    <a16:creationId xmlns:a16="http://schemas.microsoft.com/office/drawing/2014/main" id="{B62708B1-A28C-47CE-8A62-3AD72062B3E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25780" y="8191500"/>
                <a:ext cx="342900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직선 연결선 74">
                <a:extLst>
                  <a:ext uri="{FF2B5EF4-FFF2-40B4-BE49-F238E27FC236}">
                    <a16:creationId xmlns:a16="http://schemas.microsoft.com/office/drawing/2014/main" id="{FF4E8F9F-6342-40F5-98FB-80E523EA5991}"/>
                  </a:ext>
                </a:extLst>
              </p:cNvPr>
              <p:cNvCxnSpPr/>
              <p:nvPr/>
            </p:nvCxnSpPr>
            <p:spPr>
              <a:xfrm>
                <a:off x="3625780" y="7905810"/>
                <a:ext cx="0" cy="28569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C08CF653-947C-4679-ACF5-B95F9F9CBCE3}"/>
              </a:ext>
            </a:extLst>
          </p:cNvPr>
          <p:cNvGrpSpPr/>
          <p:nvPr/>
        </p:nvGrpSpPr>
        <p:grpSpPr>
          <a:xfrm>
            <a:off x="8915400" y="7382091"/>
            <a:ext cx="228596" cy="767041"/>
            <a:chOff x="3429000" y="7220010"/>
            <a:chExt cx="228596" cy="767041"/>
          </a:xfrm>
        </p:grpSpPr>
        <p:grpSp>
          <p:nvGrpSpPr>
            <p:cNvPr id="77" name="그룹 76">
              <a:extLst>
                <a:ext uri="{FF2B5EF4-FFF2-40B4-BE49-F238E27FC236}">
                  <a16:creationId xmlns:a16="http://schemas.microsoft.com/office/drawing/2014/main" id="{24F9CA8C-8475-462B-9D2C-C379B6DBFCD1}"/>
                </a:ext>
              </a:extLst>
            </p:cNvPr>
            <p:cNvGrpSpPr/>
            <p:nvPr/>
          </p:nvGrpSpPr>
          <p:grpSpPr>
            <a:xfrm>
              <a:off x="3429000" y="7220010"/>
              <a:ext cx="228596" cy="285690"/>
              <a:chOff x="3625780" y="7905810"/>
              <a:chExt cx="342900" cy="285690"/>
            </a:xfrm>
          </p:grpSpPr>
          <p:cxnSp>
            <p:nvCxnSpPr>
              <p:cNvPr id="92" name="직선 연결선 91">
                <a:extLst>
                  <a:ext uri="{FF2B5EF4-FFF2-40B4-BE49-F238E27FC236}">
                    <a16:creationId xmlns:a16="http://schemas.microsoft.com/office/drawing/2014/main" id="{DA51D952-0726-48D3-86E4-00F8DCAA38B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25780" y="8191500"/>
                <a:ext cx="342900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직선 연결선 92">
                <a:extLst>
                  <a:ext uri="{FF2B5EF4-FFF2-40B4-BE49-F238E27FC236}">
                    <a16:creationId xmlns:a16="http://schemas.microsoft.com/office/drawing/2014/main" id="{64C0909F-EB32-43A5-951E-B1E0035B091B}"/>
                  </a:ext>
                </a:extLst>
              </p:cNvPr>
              <p:cNvCxnSpPr/>
              <p:nvPr/>
            </p:nvCxnSpPr>
            <p:spPr>
              <a:xfrm>
                <a:off x="3625780" y="7905810"/>
                <a:ext cx="0" cy="28569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8" name="그룹 77">
              <a:extLst>
                <a:ext uri="{FF2B5EF4-FFF2-40B4-BE49-F238E27FC236}">
                  <a16:creationId xmlns:a16="http://schemas.microsoft.com/office/drawing/2014/main" id="{34E5F8CA-DE55-45F6-9B79-D01C046AEB44}"/>
                </a:ext>
              </a:extLst>
            </p:cNvPr>
            <p:cNvGrpSpPr/>
            <p:nvPr/>
          </p:nvGrpSpPr>
          <p:grpSpPr>
            <a:xfrm>
              <a:off x="3429000" y="7479922"/>
              <a:ext cx="228596" cy="285690"/>
              <a:chOff x="3625780" y="7905810"/>
              <a:chExt cx="342900" cy="285690"/>
            </a:xfrm>
          </p:grpSpPr>
          <p:cxnSp>
            <p:nvCxnSpPr>
              <p:cNvPr id="89" name="직선 연결선 88">
                <a:extLst>
                  <a:ext uri="{FF2B5EF4-FFF2-40B4-BE49-F238E27FC236}">
                    <a16:creationId xmlns:a16="http://schemas.microsoft.com/office/drawing/2014/main" id="{C12199E7-0B71-4A62-9D04-ECAEF2D06D0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25780" y="8191500"/>
                <a:ext cx="342900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직선 연결선 89">
                <a:extLst>
                  <a:ext uri="{FF2B5EF4-FFF2-40B4-BE49-F238E27FC236}">
                    <a16:creationId xmlns:a16="http://schemas.microsoft.com/office/drawing/2014/main" id="{D8E59A28-B5EE-4FFB-A8D8-99E1D19188A0}"/>
                  </a:ext>
                </a:extLst>
              </p:cNvPr>
              <p:cNvCxnSpPr/>
              <p:nvPr/>
            </p:nvCxnSpPr>
            <p:spPr>
              <a:xfrm>
                <a:off x="3625780" y="7905810"/>
                <a:ext cx="0" cy="28569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3" name="그룹 82">
              <a:extLst>
                <a:ext uri="{FF2B5EF4-FFF2-40B4-BE49-F238E27FC236}">
                  <a16:creationId xmlns:a16="http://schemas.microsoft.com/office/drawing/2014/main" id="{EA6E24EC-72DF-431A-ABDC-6E86894AA609}"/>
                </a:ext>
              </a:extLst>
            </p:cNvPr>
            <p:cNvGrpSpPr/>
            <p:nvPr/>
          </p:nvGrpSpPr>
          <p:grpSpPr>
            <a:xfrm>
              <a:off x="3429000" y="7701361"/>
              <a:ext cx="228596" cy="285690"/>
              <a:chOff x="3625780" y="7905810"/>
              <a:chExt cx="342900" cy="285690"/>
            </a:xfrm>
          </p:grpSpPr>
          <p:cxnSp>
            <p:nvCxnSpPr>
              <p:cNvPr id="84" name="직선 연결선 83">
                <a:extLst>
                  <a:ext uri="{FF2B5EF4-FFF2-40B4-BE49-F238E27FC236}">
                    <a16:creationId xmlns:a16="http://schemas.microsoft.com/office/drawing/2014/main" id="{399E844C-2228-41B6-86ED-2E1FC8BE3D6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25780" y="8191500"/>
                <a:ext cx="342900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직선 연결선 86">
                <a:extLst>
                  <a:ext uri="{FF2B5EF4-FFF2-40B4-BE49-F238E27FC236}">
                    <a16:creationId xmlns:a16="http://schemas.microsoft.com/office/drawing/2014/main" id="{8A498F8E-6494-4E4F-92F0-70999C2B707B}"/>
                  </a:ext>
                </a:extLst>
              </p:cNvPr>
              <p:cNvCxnSpPr/>
              <p:nvPr/>
            </p:nvCxnSpPr>
            <p:spPr>
              <a:xfrm>
                <a:off x="3625780" y="7905810"/>
                <a:ext cx="0" cy="28569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9029423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15151100" y="-825500"/>
            <a:ext cx="1638300" cy="1638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16459200" y="-825500"/>
            <a:ext cx="1638300" cy="1638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 rot="16200000">
            <a:off x="-825500" y="8978900"/>
            <a:ext cx="2133600" cy="2133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-5400000">
            <a:off x="1790700" y="990600"/>
            <a:ext cx="635000" cy="6350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-5400000">
            <a:off x="2260600" y="990600"/>
            <a:ext cx="635000" cy="6350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752600" y="1168400"/>
            <a:ext cx="6731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75530"/>
              </a:lnSpc>
            </a:pPr>
            <a:r>
              <a:rPr lang="en-US" sz="2800" b="0" i="0" u="none" strike="noStrike" spc="100" dirty="0">
                <a:solidFill>
                  <a:srgbClr val="FFFFFF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04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603500" y="1397000"/>
            <a:ext cx="5702300" cy="558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75530"/>
              </a:lnSpc>
            </a:pPr>
            <a:r>
              <a:rPr lang="ko-KR" sz="4800" b="0" i="0" u="none" strike="noStrike" spc="200" dirty="0">
                <a:solidFill>
                  <a:srgbClr val="000000"/>
                </a:solidFill>
                <a:ea typeface="맑은 고딕" panose="020B0503020000020004" pitchFamily="50" charset="-127"/>
              </a:rPr>
              <a:t>프로젝트</a:t>
            </a:r>
            <a:r>
              <a:rPr lang="en-US" sz="4800" b="0" i="0" u="none" strike="noStrike" spc="200" dirty="0">
                <a:solidFill>
                  <a:srgbClr val="000000"/>
                </a:solidFill>
                <a:latin typeface="맑은 고딕" panose="020B0503020000020004" pitchFamily="50" charset="-127"/>
              </a:rPr>
              <a:t> </a:t>
            </a:r>
            <a:r>
              <a:rPr lang="ko-KR" sz="4800" b="0" i="0" u="none" strike="noStrike" spc="200" dirty="0">
                <a:solidFill>
                  <a:srgbClr val="000000"/>
                </a:solidFill>
                <a:ea typeface="맑은 고딕" panose="020B0503020000020004" pitchFamily="50" charset="-127"/>
              </a:rPr>
              <a:t>결과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603500" y="2171700"/>
            <a:ext cx="7531100" cy="4191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75530"/>
              </a:lnSpc>
              <a:defRPr/>
            </a:pPr>
            <a:r>
              <a:rPr lang="ko-KR" altLang="en-US" sz="3600" b="0" i="0" u="none" strike="noStrike" spc="100">
                <a:solidFill>
                  <a:srgbClr val="787878"/>
                </a:solidFill>
                <a:ea typeface="Noto Sans KR DemiLight"/>
              </a:rPr>
              <a:t>이력서 적합도 구상 및 예시 </a:t>
            </a:r>
            <a:r>
              <a:rPr lang="en-US" altLang="ko-KR" sz="3600" b="0" i="0" u="none" strike="noStrike" spc="100">
                <a:solidFill>
                  <a:srgbClr val="787878"/>
                </a:solidFill>
                <a:ea typeface="Noto Sans KR DemiLight"/>
              </a:rPr>
              <a:t>– </a:t>
            </a:r>
            <a:r>
              <a:rPr lang="ko-KR" altLang="en-US" sz="3600" b="0" i="0" u="none" strike="noStrike" spc="100">
                <a:solidFill>
                  <a:srgbClr val="787878"/>
                </a:solidFill>
                <a:ea typeface="Noto Sans KR DemiLight"/>
              </a:rPr>
              <a:t>경력</a:t>
            </a:r>
          </a:p>
        </p:txBody>
      </p:sp>
      <p:graphicFrame>
        <p:nvGraphicFramePr>
          <p:cNvPr id="43" name="표 42"/>
          <p:cNvGraphicFramePr>
            <a:graphicFrameLocks noGrp="1"/>
          </p:cNvGraphicFramePr>
          <p:nvPr/>
        </p:nvGraphicFramePr>
        <p:xfrm>
          <a:off x="6781800" y="3212465"/>
          <a:ext cx="9448800" cy="5739130"/>
        </p:xfrm>
        <a:graphic>
          <a:graphicData uri="http://schemas.openxmlformats.org/drawingml/2006/table">
            <a:tbl>
              <a:tblPr firstRow="1" bandRow="1">
                <a:tableStyleId>{00000000-0000-0000-0000-000000000000}</a:tableStyleId>
              </a:tblPr>
              <a:tblGrid>
                <a:gridCol w="1060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39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590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639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1431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5829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89280">
                <a:tc gridSpan="2">
                  <a:txBody>
                    <a:bodyPr/>
                    <a:lstStyle/>
                    <a:p>
                      <a:pPr marL="0" lvl="1" indent="0" algn="ctr">
                        <a:buFontTx/>
                        <a:buNone/>
                      </a:pPr>
                      <a:r>
                        <a:rPr lang="ko-KR" altLang="en-US" b="1" kern="1200">
                          <a:solidFill>
                            <a:schemeClr val="tx1"/>
                          </a:solidFill>
                        </a:rPr>
                        <a:t>채용공고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A43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lvl="1" indent="0" algn="ctr">
                        <a:buFontTx/>
                        <a:buNone/>
                      </a:pPr>
                      <a:r>
                        <a:rPr lang="ko-KR" altLang="en-US" b="1" kern="1200">
                          <a:solidFill>
                            <a:schemeClr val="tx1"/>
                          </a:solidFill>
                        </a:rPr>
                        <a:t>이력서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A43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24890">
                <a:tc>
                  <a:txBody>
                    <a:bodyPr/>
                    <a:lstStyle/>
                    <a:p>
                      <a:pPr marL="0" lvl="1" indent="0" algn="ctr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경력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DEBA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등급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DEBA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>
                        <a:buFontTx/>
                        <a:buNone/>
                      </a:pPr>
                      <a:r>
                        <a:rPr lang="en-US" altLang="ko-KR" kern="1200">
                          <a:solidFill>
                            <a:srgbClr val="000000"/>
                          </a:solidFill>
                        </a:rPr>
                        <a:t>(</a:t>
                      </a: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퇴사년월 </a:t>
                      </a:r>
                      <a:r>
                        <a:rPr lang="en-US" altLang="ko-KR" kern="1200">
                          <a:solidFill>
                            <a:srgbClr val="000000"/>
                          </a:solidFill>
                        </a:rPr>
                        <a:t>-</a:t>
                      </a: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 입사년월</a:t>
                      </a:r>
                      <a:r>
                        <a:rPr lang="en-US" altLang="ko-KR" kern="1200">
                          <a:solidFill>
                            <a:srgbClr val="000000"/>
                          </a:solidFill>
                        </a:rPr>
                        <a:t>)</a:t>
                      </a: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en-US" altLang="ko-KR" kern="1200">
                          <a:solidFill>
                            <a:srgbClr val="000000"/>
                          </a:solidFill>
                        </a:rPr>
                        <a:t>/</a:t>
                      </a: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en-US" altLang="ko-KR" kern="1200">
                          <a:solidFill>
                            <a:srgbClr val="000000"/>
                          </a:solidFill>
                        </a:rPr>
                        <a:t>12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DEBA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등급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DEBA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이력서 등급 </a:t>
                      </a:r>
                    </a:p>
                    <a:p>
                      <a:pPr marL="0" lvl="1" indent="0" algn="ctr">
                        <a:buFontTx/>
                        <a:buNone/>
                      </a:pPr>
                      <a:r>
                        <a:rPr lang="en-US" altLang="ko-KR" kern="1200">
                          <a:solidFill>
                            <a:srgbClr val="000000"/>
                          </a:solidFill>
                        </a:rPr>
                        <a:t>-</a:t>
                      </a: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 채용공고 등급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DEBA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점수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DEB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9280">
                <a:tc rowSpan="7">
                  <a:txBody>
                    <a:bodyPr/>
                    <a:lstStyle/>
                    <a:p>
                      <a:pPr marL="0" lvl="1" indent="0" algn="ctr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신입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9F2"/>
                    </a:solidFill>
                  </a:tcPr>
                </a:tc>
                <a:tc rowSpan="7">
                  <a:txBody>
                    <a:bodyPr/>
                    <a:lstStyle/>
                    <a:p>
                      <a:pPr marL="0" lvl="1" indent="0" algn="ctr">
                        <a:buFontTx/>
                        <a:buNone/>
                      </a:pPr>
                      <a:r>
                        <a:rPr lang="en-US" altLang="ko-KR" kern="120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9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>
                        <a:buFontTx/>
                        <a:buNone/>
                      </a:pPr>
                      <a:r>
                        <a:rPr lang="en-US" altLang="ko-KR" kern="1200">
                          <a:solidFill>
                            <a:srgbClr val="000000"/>
                          </a:solidFill>
                        </a:rPr>
                        <a:t>0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9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>
                        <a:buFontTx/>
                        <a:buNone/>
                      </a:pPr>
                      <a:r>
                        <a:rPr lang="en-US" altLang="ko-KR" kern="120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9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>
                        <a:buFontTx/>
                        <a:buNone/>
                      </a:pPr>
                      <a:r>
                        <a:rPr lang="en-US" altLang="ko-KR" kern="1200">
                          <a:solidFill>
                            <a:srgbClr val="000000"/>
                          </a:solidFill>
                        </a:rPr>
                        <a:t>0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9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>
                        <a:buFontTx/>
                        <a:buNone/>
                      </a:pPr>
                      <a:r>
                        <a:rPr lang="en-US" altLang="ko-KR" kern="1200">
                          <a:solidFill>
                            <a:srgbClr val="000000"/>
                          </a:solidFill>
                        </a:rPr>
                        <a:t>30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9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9280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algn="ctr">
                        <a:buFontTx/>
                        <a:buNone/>
                      </a:pPr>
                      <a:r>
                        <a:rPr lang="en-US" altLang="ko-KR" kern="120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9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>
                        <a:buFontTx/>
                        <a:buNone/>
                      </a:pPr>
                      <a:r>
                        <a:rPr lang="en-US" altLang="ko-KR" kern="1200">
                          <a:solidFill>
                            <a:srgbClr val="000000"/>
                          </a:solidFill>
                        </a:rPr>
                        <a:t>2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9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>
                        <a:buFontTx/>
                        <a:buNone/>
                      </a:pPr>
                      <a:r>
                        <a:rPr lang="en-US" altLang="ko-KR" kern="120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9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>
                        <a:buFontTx/>
                        <a:buNone/>
                      </a:pPr>
                      <a:r>
                        <a:rPr lang="en-US" altLang="ko-KR" kern="1200">
                          <a:solidFill>
                            <a:srgbClr val="000000"/>
                          </a:solidFill>
                        </a:rPr>
                        <a:t>27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9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89280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algn="ctr">
                        <a:buFontTx/>
                        <a:buNone/>
                      </a:pPr>
                      <a:r>
                        <a:rPr lang="en-US" altLang="ko-KR" kern="1200">
                          <a:solidFill>
                            <a:srgbClr val="000000"/>
                          </a:solidFill>
                        </a:rPr>
                        <a:t>2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9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>
                        <a:buFontTx/>
                        <a:buNone/>
                      </a:pPr>
                      <a:r>
                        <a:rPr lang="en-US" altLang="ko-KR" kern="1200">
                          <a:solidFill>
                            <a:srgbClr val="000000"/>
                          </a:solidFill>
                        </a:rPr>
                        <a:t>2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9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>
                        <a:buFontTx/>
                        <a:buNone/>
                      </a:pPr>
                      <a:r>
                        <a:rPr lang="en-US" altLang="ko-KR" kern="120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9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>
                        <a:buFontTx/>
                        <a:buNone/>
                      </a:pPr>
                      <a:r>
                        <a:rPr lang="en-US" altLang="ko-KR" kern="1200">
                          <a:solidFill>
                            <a:srgbClr val="000000"/>
                          </a:solidFill>
                        </a:rPr>
                        <a:t>27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9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89280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algn="ctr">
                        <a:buFontTx/>
                        <a:buNone/>
                      </a:pPr>
                      <a:r>
                        <a:rPr lang="en-US" altLang="ko-KR" kern="1200">
                          <a:solidFill>
                            <a:srgbClr val="000000"/>
                          </a:solidFill>
                        </a:rPr>
                        <a:t>3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9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>
                        <a:buFontTx/>
                        <a:buNone/>
                      </a:pPr>
                      <a:r>
                        <a:rPr lang="en-US" altLang="ko-KR" kern="1200">
                          <a:solidFill>
                            <a:srgbClr val="000000"/>
                          </a:solidFill>
                        </a:rPr>
                        <a:t>3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9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>
                        <a:buFontTx/>
                        <a:buNone/>
                      </a:pPr>
                      <a:r>
                        <a:rPr lang="en-US" altLang="ko-KR" kern="1200">
                          <a:solidFill>
                            <a:srgbClr val="000000"/>
                          </a:solidFill>
                        </a:rPr>
                        <a:t>2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9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>
                        <a:buFontTx/>
                        <a:buNone/>
                      </a:pPr>
                      <a:r>
                        <a:rPr lang="en-US" altLang="ko-KR" kern="1200">
                          <a:solidFill>
                            <a:srgbClr val="000000"/>
                          </a:solidFill>
                        </a:rPr>
                        <a:t>24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9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89280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algn="ctr">
                        <a:buFontTx/>
                        <a:buNone/>
                      </a:pPr>
                      <a:r>
                        <a:rPr lang="en-US" altLang="ko-KR" kern="1200">
                          <a:solidFill>
                            <a:srgbClr val="000000"/>
                          </a:solidFill>
                        </a:rPr>
                        <a:t>4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9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>
                        <a:buFontTx/>
                        <a:buNone/>
                      </a:pPr>
                      <a:r>
                        <a:rPr lang="en-US" altLang="ko-KR" kern="1200">
                          <a:solidFill>
                            <a:srgbClr val="000000"/>
                          </a:solidFill>
                        </a:rPr>
                        <a:t>3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9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>
                        <a:buFontTx/>
                        <a:buNone/>
                      </a:pPr>
                      <a:r>
                        <a:rPr lang="en-US" altLang="ko-KR" kern="1200">
                          <a:solidFill>
                            <a:srgbClr val="000000"/>
                          </a:solidFill>
                        </a:rPr>
                        <a:t>2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9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>
                        <a:buFontTx/>
                        <a:buNone/>
                      </a:pPr>
                      <a:r>
                        <a:rPr lang="en-US" altLang="ko-KR" kern="1200">
                          <a:solidFill>
                            <a:srgbClr val="000000"/>
                          </a:solidFill>
                        </a:rPr>
                        <a:t>24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9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89280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algn="ctr">
                        <a:buFontTx/>
                        <a:buNone/>
                      </a:pPr>
                      <a:r>
                        <a:rPr lang="en-US" altLang="ko-KR" kern="1200">
                          <a:solidFill>
                            <a:srgbClr val="000000"/>
                          </a:solidFill>
                        </a:rPr>
                        <a:t>5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9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>
                        <a:buFontTx/>
                        <a:buNone/>
                      </a:pPr>
                      <a:r>
                        <a:rPr lang="en-US" altLang="ko-KR" kern="1200">
                          <a:solidFill>
                            <a:srgbClr val="000000"/>
                          </a:solidFill>
                        </a:rPr>
                        <a:t>4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9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>
                        <a:buFontTx/>
                        <a:buNone/>
                      </a:pPr>
                      <a:r>
                        <a:rPr lang="en-US" altLang="ko-KR" kern="1200">
                          <a:solidFill>
                            <a:srgbClr val="000000"/>
                          </a:solidFill>
                        </a:rPr>
                        <a:t>3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9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>
                        <a:buFontTx/>
                        <a:buNone/>
                      </a:pPr>
                      <a:r>
                        <a:rPr lang="en-US" altLang="ko-KR" kern="1200">
                          <a:solidFill>
                            <a:srgbClr val="000000"/>
                          </a:solidFill>
                        </a:rPr>
                        <a:t>21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9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89280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algn="ctr">
                        <a:buFontTx/>
                        <a:buNone/>
                      </a:pPr>
                      <a:r>
                        <a:rPr lang="en-US" altLang="ko-KR" kern="1200">
                          <a:solidFill>
                            <a:srgbClr val="000000"/>
                          </a:solidFill>
                        </a:rPr>
                        <a:t>6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9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>
                        <a:buFontTx/>
                        <a:buNone/>
                      </a:pPr>
                      <a:r>
                        <a:rPr lang="en-US" altLang="ko-KR" kern="1200">
                          <a:solidFill>
                            <a:srgbClr val="000000"/>
                          </a:solidFill>
                        </a:rPr>
                        <a:t>4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9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>
                        <a:buFontTx/>
                        <a:buNone/>
                      </a:pPr>
                      <a:r>
                        <a:rPr lang="en-US" altLang="ko-KR" kern="1200">
                          <a:solidFill>
                            <a:srgbClr val="000000"/>
                          </a:solidFill>
                        </a:rPr>
                        <a:t>3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9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>
                        <a:buFontTx/>
                        <a:buNone/>
                      </a:pPr>
                      <a:r>
                        <a:rPr lang="en-US" altLang="ko-KR" kern="1200">
                          <a:solidFill>
                            <a:srgbClr val="000000"/>
                          </a:solidFill>
                        </a:rPr>
                        <a:t>21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9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44" name="표 43"/>
          <p:cNvGraphicFramePr>
            <a:graphicFrameLocks noGrp="1"/>
          </p:cNvGraphicFramePr>
          <p:nvPr/>
        </p:nvGraphicFramePr>
        <p:xfrm>
          <a:off x="2286000" y="3238500"/>
          <a:ext cx="3733800" cy="5638800"/>
        </p:xfrm>
        <a:graphic>
          <a:graphicData uri="http://schemas.openxmlformats.org/drawingml/2006/table">
            <a:tbl>
              <a:tblPr firstRow="1" bandRow="1">
                <a:tableStyleId>{00000000-0000-0000-0000-000000000000}</a:tableStyleId>
              </a:tblPr>
              <a:tblGrid>
                <a:gridCol w="1866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66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127760">
                <a:tc>
                  <a:txBody>
                    <a:bodyPr/>
                    <a:lstStyle/>
                    <a:p>
                      <a:pPr marL="0" lvl="1" indent="0" algn="ctr">
                        <a:buFontTx/>
                        <a:buNone/>
                      </a:pPr>
                      <a:r>
                        <a:rPr lang="ko-KR" altLang="en-US" sz="2500" b="1" kern="1200">
                          <a:solidFill>
                            <a:schemeClr val="tx1"/>
                          </a:solidFill>
                        </a:rPr>
                        <a:t>등급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A43E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>
                        <a:buFontTx/>
                        <a:buNone/>
                      </a:pPr>
                      <a:r>
                        <a:rPr lang="ko-KR" altLang="en-US" sz="2500" b="1" kern="1200">
                          <a:solidFill>
                            <a:schemeClr val="tx1"/>
                          </a:solidFill>
                        </a:rPr>
                        <a:t>연차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A43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27760">
                <a:tc>
                  <a:txBody>
                    <a:bodyPr/>
                    <a:lstStyle/>
                    <a:p>
                      <a:pPr marL="0" lvl="1" indent="0" algn="ctr">
                        <a:buFontTx/>
                        <a:buNone/>
                      </a:pPr>
                      <a:r>
                        <a:rPr lang="en-US" altLang="ko-KR" sz="2500" kern="120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ko-KR" altLang="en-US" sz="2500" kern="120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E1BC">
                        <a:alpha val="188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>
                        <a:buFontTx/>
                        <a:buNone/>
                      </a:pPr>
                      <a:r>
                        <a:rPr lang="ko-KR" altLang="en-US" sz="2500" kern="1200">
                          <a:solidFill>
                            <a:srgbClr val="000000"/>
                          </a:solidFill>
                        </a:rPr>
                        <a:t>신입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E1BC">
                        <a:alpha val="1884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27760">
                <a:tc>
                  <a:txBody>
                    <a:bodyPr/>
                    <a:lstStyle/>
                    <a:p>
                      <a:pPr marL="0" lvl="1" indent="0" algn="ctr">
                        <a:buFontTx/>
                        <a:buNone/>
                      </a:pPr>
                      <a:r>
                        <a:rPr lang="en-US" altLang="ko-KR" sz="2500" kern="1200">
                          <a:solidFill>
                            <a:srgbClr val="000000"/>
                          </a:solidFill>
                        </a:rPr>
                        <a:t>2</a:t>
                      </a:r>
                      <a:endParaRPr lang="ko-KR" altLang="en-US" sz="2500" kern="120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E1BC">
                        <a:alpha val="188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>
                        <a:buFontTx/>
                        <a:buNone/>
                      </a:pPr>
                      <a:r>
                        <a:rPr lang="en-US" altLang="ko-KR" sz="2500" kern="1200" dirty="0">
                          <a:solidFill>
                            <a:srgbClr val="000000"/>
                          </a:solidFill>
                        </a:rPr>
                        <a:t>1~3</a:t>
                      </a:r>
                      <a:endParaRPr lang="ko-KR" altLang="en-US" sz="250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E1BC">
                        <a:alpha val="1884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7760">
                <a:tc>
                  <a:txBody>
                    <a:bodyPr/>
                    <a:lstStyle/>
                    <a:p>
                      <a:pPr marL="0" lvl="1" indent="0" algn="ctr">
                        <a:buFontTx/>
                        <a:buNone/>
                      </a:pPr>
                      <a:r>
                        <a:rPr lang="en-US" altLang="ko-KR" sz="2500" kern="1200">
                          <a:solidFill>
                            <a:srgbClr val="000000"/>
                          </a:solidFill>
                        </a:rPr>
                        <a:t>3</a:t>
                      </a:r>
                      <a:endParaRPr lang="ko-KR" altLang="en-US" sz="2500" kern="120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E1BC">
                        <a:alpha val="188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>
                        <a:buFontTx/>
                        <a:buNone/>
                      </a:pPr>
                      <a:r>
                        <a:rPr lang="en-US" altLang="ko-KR" sz="2500" kern="1200">
                          <a:solidFill>
                            <a:srgbClr val="000000"/>
                          </a:solidFill>
                        </a:rPr>
                        <a:t>3~5</a:t>
                      </a:r>
                      <a:endParaRPr lang="ko-KR" altLang="en-US" sz="2500" kern="120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E1BC">
                        <a:alpha val="1884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27760">
                <a:tc>
                  <a:txBody>
                    <a:bodyPr/>
                    <a:lstStyle/>
                    <a:p>
                      <a:pPr marL="0" lvl="1" indent="0" algn="ctr">
                        <a:buFontTx/>
                        <a:buNone/>
                      </a:pPr>
                      <a:r>
                        <a:rPr lang="en-US" altLang="ko-KR" sz="2500" kern="1200">
                          <a:solidFill>
                            <a:srgbClr val="000000"/>
                          </a:solidFill>
                        </a:rPr>
                        <a:t>4</a:t>
                      </a:r>
                      <a:endParaRPr lang="ko-KR" altLang="en-US" sz="2500" kern="120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E1BC">
                        <a:alpha val="188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>
                        <a:buFontTx/>
                        <a:buNone/>
                      </a:pPr>
                      <a:r>
                        <a:rPr lang="en-US" altLang="ko-KR" sz="2500" kern="1200" dirty="0">
                          <a:solidFill>
                            <a:srgbClr val="000000"/>
                          </a:solidFill>
                        </a:rPr>
                        <a:t>5</a:t>
                      </a:r>
                      <a:r>
                        <a:rPr lang="ko-KR" altLang="en-US" sz="2500" kern="1200" dirty="0">
                          <a:solidFill>
                            <a:srgbClr val="000000"/>
                          </a:solidFill>
                        </a:rPr>
                        <a:t>년 이상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E1BC">
                        <a:alpha val="1884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396758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 rot="16200000">
            <a:off x="15151100" y="-825500"/>
            <a:ext cx="1638300" cy="1638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 rot="16200000">
            <a:off x="16459200" y="-825500"/>
            <a:ext cx="1638300" cy="1638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 rot="16200000">
            <a:off x="-825500" y="8978900"/>
            <a:ext cx="2133600" cy="2133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 rot="16200000">
            <a:off x="1790700" y="990600"/>
            <a:ext cx="635000" cy="6350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 rot="16200000">
            <a:off x="2260600" y="990600"/>
            <a:ext cx="635000" cy="6350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752600" y="1168400"/>
            <a:ext cx="673100" cy="3302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75530"/>
              </a:lnSpc>
              <a:defRPr/>
            </a:pPr>
            <a:r>
              <a:rPr lang="en-US" sz="2800" b="0" i="0" u="none" strike="noStrike" spc="100" dirty="0">
                <a:solidFill>
                  <a:srgbClr val="FFFFFF"/>
                </a:solidFill>
                <a:latin typeface="Poppins Light"/>
              </a:rPr>
              <a:t>04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603500" y="1397000"/>
            <a:ext cx="5702300" cy="5588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75530"/>
              </a:lnSpc>
              <a:defRPr/>
            </a:pPr>
            <a:r>
              <a:rPr lang="ko-KR" sz="4800" b="0" i="0" u="none" strike="noStrike" spc="200">
                <a:solidFill>
                  <a:srgbClr val="000000"/>
                </a:solidFill>
                <a:ea typeface="맑은 고딕"/>
              </a:rPr>
              <a:t>프로젝트</a:t>
            </a:r>
            <a:r>
              <a:rPr lang="en-US" sz="4800" b="0" i="0" u="none" strike="noStrike" spc="200">
                <a:solidFill>
                  <a:srgbClr val="000000"/>
                </a:solidFill>
                <a:latin typeface="맑은 고딕"/>
              </a:rPr>
              <a:t> </a:t>
            </a:r>
            <a:r>
              <a:rPr lang="ko-KR" sz="4800" b="0" i="0" u="none" strike="noStrike" spc="200">
                <a:solidFill>
                  <a:srgbClr val="000000"/>
                </a:solidFill>
                <a:ea typeface="맑은 고딕"/>
              </a:rPr>
              <a:t>결과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603500" y="2171700"/>
            <a:ext cx="7531735" cy="419735"/>
          </a:xfrm>
          <a:prstGeom prst="rect">
            <a:avLst/>
          </a:prstGeom>
        </p:spPr>
        <p:txBody>
          <a:bodyPr vert="horz" wrap="square" lIns="0" tIns="0" rIns="0" bIns="0" numCol="1" anchor="ctr">
            <a:noAutofit/>
          </a:bodyPr>
          <a:lstStyle/>
          <a:p>
            <a:pPr marL="0" indent="0" algn="l">
              <a:lnSpc>
                <a:spcPct val="75530"/>
              </a:lnSpc>
              <a:buFontTx/>
              <a:buNone/>
              <a:defRPr/>
            </a:pPr>
            <a:r>
              <a:rPr lang="ko-KR" altLang="en-US" sz="3600" b="0" i="0" strike="noStrike" spc="100">
                <a:solidFill>
                  <a:srgbClr val="787878"/>
                </a:solidFill>
                <a:ea typeface="Noto Sans KR DemiLight" charset="0"/>
              </a:rPr>
              <a:t>이력서 적합도 구상 및 예시 </a:t>
            </a:r>
            <a:r>
              <a:rPr lang="en-US" altLang="ko-KR" sz="3600" b="0" i="0" strike="noStrike" spc="100">
                <a:solidFill>
                  <a:srgbClr val="787878"/>
                </a:solidFill>
                <a:ea typeface="Noto Sans KR DemiLight" charset="0"/>
              </a:rPr>
              <a:t>– </a:t>
            </a:r>
            <a:r>
              <a:rPr lang="ko-KR" altLang="en-US" sz="3600" b="0" i="0" strike="noStrike" spc="100">
                <a:solidFill>
                  <a:srgbClr val="787878"/>
                </a:solidFill>
                <a:ea typeface="Noto Sans KR DemiLight" charset="0"/>
              </a:rPr>
              <a:t>경력</a:t>
            </a:r>
            <a:endParaRPr lang="ko-KR" altLang="en-US" sz="3600" b="0" i="0" strike="noStrike">
              <a:solidFill>
                <a:srgbClr val="787878"/>
              </a:solidFill>
              <a:ea typeface="Noto Sans KR DemiLight" charset="0"/>
            </a:endParaRPr>
          </a:p>
        </p:txBody>
      </p:sp>
      <p:graphicFrame>
        <p:nvGraphicFramePr>
          <p:cNvPr id="40" name="표 39"/>
          <p:cNvGraphicFramePr>
            <a:graphicFrameLocks noGrp="1"/>
          </p:cNvGraphicFramePr>
          <p:nvPr/>
        </p:nvGraphicFramePr>
        <p:xfrm>
          <a:off x="6781800" y="3212465"/>
          <a:ext cx="9448800" cy="5739130"/>
        </p:xfrm>
        <a:graphic>
          <a:graphicData uri="http://schemas.openxmlformats.org/drawingml/2006/table">
            <a:tbl>
              <a:tblPr firstRow="1" bandRow="1">
                <a:tableStyleId>{00000000-0000-0000-0000-000000000000}</a:tableStyleId>
              </a:tblPr>
              <a:tblGrid>
                <a:gridCol w="1060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39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590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639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1431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5829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89280">
                <a:tc gridSpan="2">
                  <a:txBody>
                    <a:bodyPr/>
                    <a:lstStyle/>
                    <a:p>
                      <a:pPr marL="0" lvl="1" indent="0" algn="ctr">
                        <a:buFontTx/>
                        <a:buNone/>
                      </a:pPr>
                      <a:r>
                        <a:rPr lang="ko-KR" altLang="en-US" b="1" i="0" kern="1200">
                          <a:solidFill>
                            <a:schemeClr val="tx1"/>
                          </a:solidFill>
                        </a:rPr>
                        <a:t>채용공고</a:t>
                      </a:r>
                    </a:p>
                  </a:txBody>
                  <a:tcPr marT="46355" marB="46355" anchor="ctr">
                    <a:lnL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A43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lvl="1" indent="0" algn="ctr">
                        <a:buFontTx/>
                        <a:buNone/>
                      </a:pPr>
                      <a:r>
                        <a:rPr lang="ko-KR" altLang="en-US" b="1" i="0" kern="1200">
                          <a:solidFill>
                            <a:schemeClr val="tx1"/>
                          </a:solidFill>
                        </a:rPr>
                        <a:t>이력서</a:t>
                      </a:r>
                    </a:p>
                  </a:txBody>
                  <a:tcPr marT="46355" marB="46355" anchor="ctr">
                    <a:lnL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A43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24890">
                <a:tc>
                  <a:txBody>
                    <a:bodyPr/>
                    <a:lstStyle/>
                    <a:p>
                      <a:pPr marL="0" lvl="1" indent="0" algn="ctr">
                        <a:buFontTx/>
                        <a:buNone/>
                      </a:pPr>
                      <a:r>
                        <a:rPr lang="ko-KR" altLang="en-US" b="0" i="0" kern="1200">
                          <a:solidFill>
                            <a:schemeClr val="tx1"/>
                          </a:solidFill>
                        </a:rPr>
                        <a:t>경력</a:t>
                      </a:r>
                    </a:p>
                  </a:txBody>
                  <a:tcPr marT="46355" marB="46355" anchor="ctr">
                    <a:lnL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DEBA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>
                        <a:buFontTx/>
                        <a:buNone/>
                      </a:pPr>
                      <a:r>
                        <a:rPr lang="ko-KR" altLang="en-US" b="0" i="0" kern="1200">
                          <a:solidFill>
                            <a:schemeClr val="tx1"/>
                          </a:solidFill>
                        </a:rPr>
                        <a:t>등급</a:t>
                      </a:r>
                    </a:p>
                  </a:txBody>
                  <a:tcPr marT="46355" marB="46355" anchor="ctr">
                    <a:lnL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DEBA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>
                        <a:buFontTx/>
                        <a:buNone/>
                      </a:pPr>
                      <a:r>
                        <a:rPr lang="en-US" altLang="ko-KR" b="0" i="0" kern="120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b="0" i="0" kern="1200">
                          <a:solidFill>
                            <a:schemeClr val="tx1"/>
                          </a:solidFill>
                        </a:rPr>
                        <a:t>퇴사년월 </a:t>
                      </a:r>
                      <a:r>
                        <a:rPr lang="en-US" altLang="ko-KR" b="0" i="0" kern="120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b="0" i="0" kern="1200">
                          <a:solidFill>
                            <a:schemeClr val="tx1"/>
                          </a:solidFill>
                        </a:rPr>
                        <a:t> 입사년월</a:t>
                      </a:r>
                      <a:r>
                        <a:rPr lang="en-US" altLang="ko-KR" b="0" i="0" kern="120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b="0" i="0" kern="120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b="0" i="0" kern="120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b="0" i="0" kern="120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b="0" i="0" kern="120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ko-KR" altLang="en-US" b="0" i="0" kern="1200">
                        <a:solidFill>
                          <a:schemeClr val="tx1"/>
                        </a:solidFill>
                      </a:endParaRPr>
                    </a:p>
                  </a:txBody>
                  <a:tcPr marT="46355" marB="46355" anchor="ctr">
                    <a:lnL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DEBA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>
                        <a:buFontTx/>
                        <a:buNone/>
                      </a:pPr>
                      <a:r>
                        <a:rPr lang="ko-KR" altLang="en-US" b="0" i="0" kern="1200">
                          <a:solidFill>
                            <a:schemeClr val="tx1"/>
                          </a:solidFill>
                        </a:rPr>
                        <a:t>등급</a:t>
                      </a:r>
                    </a:p>
                  </a:txBody>
                  <a:tcPr marT="46355" marB="46355" anchor="ctr">
                    <a:lnL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DEBA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>
                        <a:buFontTx/>
                        <a:buNone/>
                      </a:pPr>
                      <a:r>
                        <a:rPr lang="ko-KR" altLang="en-US" b="0" i="0" kern="1200">
                          <a:solidFill>
                            <a:schemeClr val="tx1"/>
                          </a:solidFill>
                        </a:rPr>
                        <a:t>이력서 등급 </a:t>
                      </a:r>
                    </a:p>
                    <a:p>
                      <a:pPr marL="0" lvl="1" indent="0" algn="ctr">
                        <a:buFontTx/>
                        <a:buNone/>
                      </a:pPr>
                      <a:r>
                        <a:rPr lang="en-US" altLang="ko-KR" b="0" i="0" kern="120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b="0" i="0" kern="1200">
                          <a:solidFill>
                            <a:schemeClr val="tx1"/>
                          </a:solidFill>
                        </a:rPr>
                        <a:t> 채용공고 등급</a:t>
                      </a:r>
                    </a:p>
                  </a:txBody>
                  <a:tcPr marT="46355" marB="46355" anchor="ctr">
                    <a:lnL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DEBA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>
                        <a:buFontTx/>
                        <a:buNone/>
                      </a:pPr>
                      <a:r>
                        <a:rPr lang="ko-KR" altLang="en-US" b="0" i="0" kern="1200">
                          <a:solidFill>
                            <a:schemeClr val="tx1"/>
                          </a:solidFill>
                        </a:rPr>
                        <a:t>점수</a:t>
                      </a:r>
                    </a:p>
                  </a:txBody>
                  <a:tcPr marT="46355" marB="46355" anchor="ctr">
                    <a:lnL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DEB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9280">
                <a:tc rowSpan="7">
                  <a:txBody>
                    <a:bodyPr/>
                    <a:lstStyle/>
                    <a:p>
                      <a:pPr marL="0" lvl="1" indent="0" algn="ctr">
                        <a:buFontTx/>
                        <a:buNone/>
                      </a:pPr>
                      <a:r>
                        <a:rPr lang="en-US" altLang="ko-KR" b="0" i="0" kern="1200">
                          <a:solidFill>
                            <a:schemeClr val="tx1"/>
                          </a:solidFill>
                        </a:rPr>
                        <a:t>1~3</a:t>
                      </a:r>
                      <a:endParaRPr lang="ko-KR" altLang="en-US" b="0" i="0" kern="1200">
                        <a:solidFill>
                          <a:schemeClr val="tx1"/>
                        </a:solidFill>
                      </a:endParaRPr>
                    </a:p>
                  </a:txBody>
                  <a:tcPr marT="46355" marB="46355" anchor="ctr">
                    <a:lnL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9F2"/>
                    </a:solidFill>
                  </a:tcPr>
                </a:tc>
                <a:tc rowSpan="7">
                  <a:txBody>
                    <a:bodyPr/>
                    <a:lstStyle/>
                    <a:p>
                      <a:pPr marL="0" lvl="1" indent="0" algn="ctr">
                        <a:buFontTx/>
                        <a:buNone/>
                      </a:pPr>
                      <a:r>
                        <a:rPr lang="en-US" altLang="ko-KR" b="0" i="0" kern="120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b="0" i="0" kern="1200">
                        <a:solidFill>
                          <a:schemeClr val="tx1"/>
                        </a:solidFill>
                      </a:endParaRPr>
                    </a:p>
                  </a:txBody>
                  <a:tcPr marT="46355" marB="46355" anchor="ctr">
                    <a:lnL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9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>
                        <a:buFontTx/>
                        <a:buNone/>
                      </a:pPr>
                      <a:r>
                        <a:rPr lang="en-US" altLang="ko-KR" b="0" i="0" kern="120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b="0" i="0" kern="1200">
                        <a:solidFill>
                          <a:schemeClr val="tx1"/>
                        </a:solidFill>
                      </a:endParaRPr>
                    </a:p>
                  </a:txBody>
                  <a:tcPr marT="46355" marB="46355" anchor="ctr">
                    <a:lnL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9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>
                        <a:buFontTx/>
                        <a:buNone/>
                      </a:pPr>
                      <a:r>
                        <a:rPr lang="en-US" altLang="ko-KR" b="0" i="0" kern="120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b="0" i="0" kern="1200">
                        <a:solidFill>
                          <a:schemeClr val="tx1"/>
                        </a:solidFill>
                      </a:endParaRPr>
                    </a:p>
                  </a:txBody>
                  <a:tcPr marT="46355" marB="46355" anchor="ctr">
                    <a:lnL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9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>
                        <a:buFontTx/>
                        <a:buNone/>
                      </a:pPr>
                      <a:r>
                        <a:rPr lang="en-US" altLang="ko-KR" b="0" i="0" kern="120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ko-KR" altLang="en-US" b="0" i="0" kern="1200">
                        <a:solidFill>
                          <a:schemeClr val="tx1"/>
                        </a:solidFill>
                      </a:endParaRPr>
                    </a:p>
                  </a:txBody>
                  <a:tcPr marT="46355" marB="46355" anchor="ctr">
                    <a:lnL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9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>
                        <a:buFontTx/>
                        <a:buNone/>
                      </a:pPr>
                      <a:r>
                        <a:rPr lang="en-US" altLang="ko-KR" b="0" i="0" kern="120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b="0" i="0" kern="1200">
                        <a:solidFill>
                          <a:schemeClr val="tx1"/>
                        </a:solidFill>
                      </a:endParaRPr>
                    </a:p>
                  </a:txBody>
                  <a:tcPr marT="46355" marB="46355" anchor="ctr">
                    <a:lnL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9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9280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algn="ctr">
                        <a:buFontTx/>
                        <a:buNone/>
                      </a:pPr>
                      <a:r>
                        <a:rPr lang="en-US" altLang="ko-KR" b="0" i="0" kern="120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b="0" i="0" kern="1200">
                        <a:solidFill>
                          <a:schemeClr val="tx1"/>
                        </a:solidFill>
                      </a:endParaRPr>
                    </a:p>
                  </a:txBody>
                  <a:tcPr marT="46355" marB="46355" anchor="ctr">
                    <a:lnL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9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>
                        <a:buFontTx/>
                        <a:buNone/>
                      </a:pPr>
                      <a:r>
                        <a:rPr lang="en-US" altLang="ko-KR" b="0" i="0" kern="120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b="0" i="0" kern="1200">
                        <a:solidFill>
                          <a:schemeClr val="tx1"/>
                        </a:solidFill>
                      </a:endParaRPr>
                    </a:p>
                  </a:txBody>
                  <a:tcPr marT="46355" marB="46355" anchor="ctr">
                    <a:lnL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9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>
                        <a:buFontTx/>
                        <a:buNone/>
                      </a:pPr>
                      <a:r>
                        <a:rPr lang="en-US" altLang="ko-KR" b="0" i="0" kern="120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b="0" i="0" kern="1200">
                        <a:solidFill>
                          <a:schemeClr val="tx1"/>
                        </a:solidFill>
                      </a:endParaRPr>
                    </a:p>
                  </a:txBody>
                  <a:tcPr marT="46355" marB="46355" anchor="ctr">
                    <a:lnL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9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>
                        <a:buFontTx/>
                        <a:buNone/>
                      </a:pPr>
                      <a:r>
                        <a:rPr lang="en-US" altLang="ko-KR" b="0" i="0" kern="1200">
                          <a:solidFill>
                            <a:schemeClr val="tx1"/>
                          </a:solidFill>
                        </a:rPr>
                        <a:t>30</a:t>
                      </a:r>
                      <a:endParaRPr lang="ko-KR" altLang="en-US" b="0" i="0" kern="1200">
                        <a:solidFill>
                          <a:schemeClr val="tx1"/>
                        </a:solidFill>
                      </a:endParaRPr>
                    </a:p>
                  </a:txBody>
                  <a:tcPr marT="46355" marB="46355" anchor="ctr">
                    <a:lnL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9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89280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algn="ctr">
                        <a:buFontTx/>
                        <a:buNone/>
                      </a:pPr>
                      <a:r>
                        <a:rPr lang="en-US" altLang="ko-KR" b="0" i="0" kern="120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b="0" i="0" kern="1200">
                        <a:solidFill>
                          <a:schemeClr val="tx1"/>
                        </a:solidFill>
                      </a:endParaRPr>
                    </a:p>
                  </a:txBody>
                  <a:tcPr marT="46355" marB="46355" anchor="ctr">
                    <a:lnL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9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>
                        <a:buFontTx/>
                        <a:buNone/>
                      </a:pPr>
                      <a:r>
                        <a:rPr lang="en-US" altLang="ko-KR" b="0" i="0" kern="120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b="0" i="0" kern="1200">
                        <a:solidFill>
                          <a:schemeClr val="tx1"/>
                        </a:solidFill>
                      </a:endParaRPr>
                    </a:p>
                  </a:txBody>
                  <a:tcPr marT="46355" marB="46355" anchor="ctr">
                    <a:lnL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9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>
                        <a:buFontTx/>
                        <a:buNone/>
                      </a:pPr>
                      <a:r>
                        <a:rPr lang="en-US" altLang="ko-KR" b="0" i="0" kern="120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b="0" i="0" kern="1200">
                        <a:solidFill>
                          <a:schemeClr val="tx1"/>
                        </a:solidFill>
                      </a:endParaRPr>
                    </a:p>
                  </a:txBody>
                  <a:tcPr marT="46355" marB="46355" anchor="ctr">
                    <a:lnL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9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>
                        <a:buFontTx/>
                        <a:buNone/>
                      </a:pPr>
                      <a:r>
                        <a:rPr lang="en-US" altLang="ko-KR" b="0" i="0" kern="1200">
                          <a:solidFill>
                            <a:schemeClr val="tx1"/>
                          </a:solidFill>
                        </a:rPr>
                        <a:t>30</a:t>
                      </a:r>
                      <a:endParaRPr lang="ko-KR" altLang="en-US" b="0" i="0" kern="1200">
                        <a:solidFill>
                          <a:schemeClr val="tx1"/>
                        </a:solidFill>
                      </a:endParaRPr>
                    </a:p>
                  </a:txBody>
                  <a:tcPr marT="46355" marB="46355" anchor="ctr">
                    <a:lnL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9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89280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algn="ctr">
                        <a:buFontTx/>
                        <a:buNone/>
                      </a:pPr>
                      <a:r>
                        <a:rPr lang="en-US" altLang="ko-KR" b="0" i="0" kern="120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b="0" i="0" kern="1200">
                        <a:solidFill>
                          <a:schemeClr val="tx1"/>
                        </a:solidFill>
                      </a:endParaRPr>
                    </a:p>
                  </a:txBody>
                  <a:tcPr marT="46355" marB="46355" anchor="ctr">
                    <a:lnL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9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>
                        <a:buFontTx/>
                        <a:buNone/>
                      </a:pPr>
                      <a:r>
                        <a:rPr lang="en-US" altLang="ko-KR" b="0" i="0" kern="120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b="0" i="0" kern="1200">
                        <a:solidFill>
                          <a:schemeClr val="tx1"/>
                        </a:solidFill>
                      </a:endParaRPr>
                    </a:p>
                  </a:txBody>
                  <a:tcPr marT="46355" marB="46355" anchor="ctr">
                    <a:lnL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9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>
                        <a:buFontTx/>
                        <a:buNone/>
                      </a:pPr>
                      <a:r>
                        <a:rPr lang="en-US" altLang="ko-KR" b="0" i="0" kern="120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b="0" i="0" kern="1200">
                        <a:solidFill>
                          <a:schemeClr val="tx1"/>
                        </a:solidFill>
                      </a:endParaRPr>
                    </a:p>
                  </a:txBody>
                  <a:tcPr marT="46355" marB="46355" anchor="ctr">
                    <a:lnL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9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>
                        <a:buFontTx/>
                        <a:buNone/>
                      </a:pPr>
                      <a:r>
                        <a:rPr lang="en-US" altLang="ko-KR" b="0" i="0" kern="1200">
                          <a:solidFill>
                            <a:schemeClr val="tx1"/>
                          </a:solidFill>
                        </a:rPr>
                        <a:t>27</a:t>
                      </a:r>
                      <a:endParaRPr lang="ko-KR" altLang="en-US" b="0" i="0" kern="1200">
                        <a:solidFill>
                          <a:schemeClr val="tx1"/>
                        </a:solidFill>
                      </a:endParaRPr>
                    </a:p>
                  </a:txBody>
                  <a:tcPr marT="46355" marB="46355" anchor="ctr">
                    <a:lnL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9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89280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algn="ctr">
                        <a:buFontTx/>
                        <a:buNone/>
                      </a:pPr>
                      <a:r>
                        <a:rPr lang="en-US" altLang="ko-KR" b="0" i="0" kern="120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b="0" i="0" kern="1200">
                        <a:solidFill>
                          <a:schemeClr val="tx1"/>
                        </a:solidFill>
                      </a:endParaRPr>
                    </a:p>
                  </a:txBody>
                  <a:tcPr marT="46355" marB="46355" anchor="ctr">
                    <a:lnL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9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>
                        <a:buFontTx/>
                        <a:buNone/>
                      </a:pPr>
                      <a:r>
                        <a:rPr lang="en-US" altLang="ko-KR" b="0" i="0" kern="120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b="0" i="0" kern="1200">
                        <a:solidFill>
                          <a:schemeClr val="tx1"/>
                        </a:solidFill>
                      </a:endParaRPr>
                    </a:p>
                  </a:txBody>
                  <a:tcPr marT="46355" marB="46355" anchor="ctr">
                    <a:lnL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9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>
                        <a:buFontTx/>
                        <a:buNone/>
                      </a:pPr>
                      <a:r>
                        <a:rPr lang="en-US" altLang="ko-KR" b="0" i="0" kern="120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b="0" i="0" kern="1200">
                        <a:solidFill>
                          <a:schemeClr val="tx1"/>
                        </a:solidFill>
                      </a:endParaRPr>
                    </a:p>
                  </a:txBody>
                  <a:tcPr marT="46355" marB="46355" anchor="ctr">
                    <a:lnL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9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>
                        <a:buFontTx/>
                        <a:buNone/>
                      </a:pPr>
                      <a:r>
                        <a:rPr lang="en-US" altLang="ko-KR" b="0" i="0" kern="1200">
                          <a:solidFill>
                            <a:schemeClr val="tx1"/>
                          </a:solidFill>
                        </a:rPr>
                        <a:t>27</a:t>
                      </a:r>
                      <a:endParaRPr lang="ko-KR" altLang="en-US" b="0" i="0" kern="1200">
                        <a:solidFill>
                          <a:schemeClr val="tx1"/>
                        </a:solidFill>
                      </a:endParaRPr>
                    </a:p>
                  </a:txBody>
                  <a:tcPr marT="46355" marB="46355" anchor="ctr">
                    <a:lnL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9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89280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algn="ctr">
                        <a:buFontTx/>
                        <a:buNone/>
                      </a:pPr>
                      <a:r>
                        <a:rPr lang="en-US" altLang="ko-KR" b="0" i="0" kern="120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b="0" i="0" kern="1200">
                        <a:solidFill>
                          <a:schemeClr val="tx1"/>
                        </a:solidFill>
                      </a:endParaRPr>
                    </a:p>
                  </a:txBody>
                  <a:tcPr marT="46355" marB="46355" anchor="ctr">
                    <a:lnL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9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>
                        <a:buFontTx/>
                        <a:buNone/>
                      </a:pPr>
                      <a:r>
                        <a:rPr lang="en-US" altLang="ko-KR" b="0" i="0" kern="120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b="0" i="0" kern="1200">
                        <a:solidFill>
                          <a:schemeClr val="tx1"/>
                        </a:solidFill>
                      </a:endParaRPr>
                    </a:p>
                  </a:txBody>
                  <a:tcPr marT="46355" marB="46355" anchor="ctr">
                    <a:lnL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9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>
                        <a:buFontTx/>
                        <a:buNone/>
                      </a:pPr>
                      <a:r>
                        <a:rPr lang="en-US" altLang="ko-KR" b="0" i="0" kern="120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b="0" i="0" kern="1200">
                        <a:solidFill>
                          <a:schemeClr val="tx1"/>
                        </a:solidFill>
                      </a:endParaRPr>
                    </a:p>
                  </a:txBody>
                  <a:tcPr marT="46355" marB="46355" anchor="ctr">
                    <a:lnL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9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>
                        <a:buFontTx/>
                        <a:buNone/>
                      </a:pPr>
                      <a:r>
                        <a:rPr lang="en-US" altLang="ko-KR" b="0" i="0" kern="1200">
                          <a:solidFill>
                            <a:schemeClr val="tx1"/>
                          </a:solidFill>
                        </a:rPr>
                        <a:t>24</a:t>
                      </a:r>
                      <a:endParaRPr lang="ko-KR" altLang="en-US" b="0" i="0" kern="1200">
                        <a:solidFill>
                          <a:schemeClr val="tx1"/>
                        </a:solidFill>
                      </a:endParaRPr>
                    </a:p>
                  </a:txBody>
                  <a:tcPr marT="46355" marB="46355" anchor="ctr">
                    <a:lnL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9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89280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algn="ctr">
                        <a:buFontTx/>
                        <a:buNone/>
                      </a:pPr>
                      <a:r>
                        <a:rPr lang="en-US" altLang="ko-KR" b="0" i="0" kern="120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b="0" i="0" kern="1200">
                        <a:solidFill>
                          <a:schemeClr val="tx1"/>
                        </a:solidFill>
                      </a:endParaRPr>
                    </a:p>
                  </a:txBody>
                  <a:tcPr marT="46355" marB="46355" anchor="ctr">
                    <a:lnL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9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>
                        <a:buFontTx/>
                        <a:buNone/>
                      </a:pPr>
                      <a:r>
                        <a:rPr lang="en-US" altLang="ko-KR" b="0" i="0" kern="120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b="0" i="0" kern="1200">
                        <a:solidFill>
                          <a:schemeClr val="tx1"/>
                        </a:solidFill>
                      </a:endParaRPr>
                    </a:p>
                  </a:txBody>
                  <a:tcPr marT="46355" marB="46355" anchor="ctr">
                    <a:lnL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9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>
                        <a:buFontTx/>
                        <a:buNone/>
                      </a:pPr>
                      <a:r>
                        <a:rPr lang="en-US" altLang="ko-KR" b="0" i="0" kern="120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b="0" i="0" kern="1200">
                        <a:solidFill>
                          <a:schemeClr val="tx1"/>
                        </a:solidFill>
                      </a:endParaRPr>
                    </a:p>
                  </a:txBody>
                  <a:tcPr marT="46355" marB="46355" anchor="ctr">
                    <a:lnL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9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>
                        <a:buFontTx/>
                        <a:buNone/>
                      </a:pPr>
                      <a:r>
                        <a:rPr lang="en-US" altLang="ko-KR" b="0" i="0" kern="1200">
                          <a:solidFill>
                            <a:schemeClr val="tx1"/>
                          </a:solidFill>
                        </a:rPr>
                        <a:t>24</a:t>
                      </a:r>
                      <a:endParaRPr lang="ko-KR" altLang="en-US" b="0" i="0" kern="1200">
                        <a:solidFill>
                          <a:schemeClr val="tx1"/>
                        </a:solidFill>
                      </a:endParaRPr>
                    </a:p>
                  </a:txBody>
                  <a:tcPr marT="46355" marB="46355" anchor="ctr">
                    <a:lnL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9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41" name="표 40"/>
          <p:cNvGraphicFramePr>
            <a:graphicFrameLocks noGrp="1"/>
          </p:cNvGraphicFramePr>
          <p:nvPr/>
        </p:nvGraphicFramePr>
        <p:xfrm>
          <a:off x="2286000" y="3238500"/>
          <a:ext cx="3733800" cy="5638800"/>
        </p:xfrm>
        <a:graphic>
          <a:graphicData uri="http://schemas.openxmlformats.org/drawingml/2006/table">
            <a:tbl>
              <a:tblPr firstRow="1" bandRow="1">
                <a:tableStyleId>{00000000-0000-0000-0000-000000000000}</a:tableStyleId>
              </a:tblPr>
              <a:tblGrid>
                <a:gridCol w="1866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66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127760">
                <a:tc>
                  <a:txBody>
                    <a:bodyPr/>
                    <a:lstStyle/>
                    <a:p>
                      <a:pPr marL="0" lvl="1" indent="0" algn="ctr">
                        <a:buFontTx/>
                        <a:buNone/>
                      </a:pPr>
                      <a:r>
                        <a:rPr lang="ko-KR" altLang="en-US" sz="2500" b="1" i="0" kern="1200">
                          <a:solidFill>
                            <a:schemeClr val="tx1"/>
                          </a:solidFill>
                        </a:rPr>
                        <a:t>등급</a:t>
                      </a:r>
                    </a:p>
                  </a:txBody>
                  <a:tcPr marT="46355" marB="46355" anchor="ctr">
                    <a:lnL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A43E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>
                        <a:buFontTx/>
                        <a:buNone/>
                      </a:pPr>
                      <a:r>
                        <a:rPr lang="ko-KR" altLang="en-US" sz="2500" b="1" i="0" kern="1200">
                          <a:solidFill>
                            <a:schemeClr val="tx1"/>
                          </a:solidFill>
                        </a:rPr>
                        <a:t>연차</a:t>
                      </a:r>
                    </a:p>
                  </a:txBody>
                  <a:tcPr marT="46355" marB="46355" anchor="ctr">
                    <a:lnL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A43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27760">
                <a:tc>
                  <a:txBody>
                    <a:bodyPr/>
                    <a:lstStyle/>
                    <a:p>
                      <a:pPr marL="0" lvl="1" indent="0" algn="ctr">
                        <a:buFontTx/>
                        <a:buNone/>
                      </a:pPr>
                      <a:r>
                        <a:rPr lang="en-US" altLang="ko-KR" sz="2500" b="0" i="0" kern="120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2500" b="0" i="0" kern="1200">
                        <a:solidFill>
                          <a:schemeClr val="tx1"/>
                        </a:solidFill>
                      </a:endParaRPr>
                    </a:p>
                  </a:txBody>
                  <a:tcPr marT="46355" marB="46355" anchor="ctr">
                    <a:lnL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E1BC">
                        <a:alpha val="188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>
                        <a:buFontTx/>
                        <a:buNone/>
                      </a:pPr>
                      <a:r>
                        <a:rPr lang="ko-KR" altLang="en-US" sz="2500" b="0" i="0" kern="1200">
                          <a:solidFill>
                            <a:schemeClr val="tx1"/>
                          </a:solidFill>
                        </a:rPr>
                        <a:t>신입</a:t>
                      </a:r>
                    </a:p>
                  </a:txBody>
                  <a:tcPr marT="46355" marB="46355" anchor="ctr">
                    <a:lnL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E1BC">
                        <a:alpha val="1884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27760">
                <a:tc>
                  <a:txBody>
                    <a:bodyPr/>
                    <a:lstStyle/>
                    <a:p>
                      <a:pPr marL="0" lvl="1" indent="0" algn="ctr">
                        <a:buFontTx/>
                        <a:buNone/>
                      </a:pPr>
                      <a:r>
                        <a:rPr lang="en-US" altLang="ko-KR" sz="2500" b="0" i="0" kern="120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2500" b="0" i="0" kern="1200">
                        <a:solidFill>
                          <a:schemeClr val="tx1"/>
                        </a:solidFill>
                      </a:endParaRPr>
                    </a:p>
                  </a:txBody>
                  <a:tcPr marT="46355" marB="46355" anchor="ctr">
                    <a:lnL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E1BC">
                        <a:alpha val="188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>
                        <a:buFontTx/>
                        <a:buNone/>
                      </a:pPr>
                      <a:r>
                        <a:rPr lang="en-US" altLang="ko-KR" sz="2500" b="0" i="0" kern="1200">
                          <a:solidFill>
                            <a:schemeClr val="tx1"/>
                          </a:solidFill>
                        </a:rPr>
                        <a:t>1~3</a:t>
                      </a:r>
                      <a:endParaRPr lang="ko-KR" altLang="en-US" sz="2500" b="0" i="0" kern="1200">
                        <a:solidFill>
                          <a:schemeClr val="tx1"/>
                        </a:solidFill>
                      </a:endParaRPr>
                    </a:p>
                  </a:txBody>
                  <a:tcPr marT="46355" marB="46355" anchor="ctr">
                    <a:lnL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E1BC">
                        <a:alpha val="1884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7760">
                <a:tc>
                  <a:txBody>
                    <a:bodyPr/>
                    <a:lstStyle/>
                    <a:p>
                      <a:pPr marL="0" lvl="1" indent="0" algn="ctr">
                        <a:buFontTx/>
                        <a:buNone/>
                      </a:pPr>
                      <a:r>
                        <a:rPr lang="en-US" altLang="ko-KR" sz="2500" b="0" i="0" kern="120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2500" b="0" i="0" kern="1200">
                        <a:solidFill>
                          <a:schemeClr val="tx1"/>
                        </a:solidFill>
                      </a:endParaRPr>
                    </a:p>
                  </a:txBody>
                  <a:tcPr marT="46355" marB="46355" anchor="ctr">
                    <a:lnL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E1BC">
                        <a:alpha val="188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>
                        <a:buFontTx/>
                        <a:buNone/>
                      </a:pPr>
                      <a:r>
                        <a:rPr lang="en-US" altLang="ko-KR" sz="2500" b="0" i="0" kern="1200">
                          <a:solidFill>
                            <a:schemeClr val="tx1"/>
                          </a:solidFill>
                        </a:rPr>
                        <a:t>3~5</a:t>
                      </a:r>
                      <a:endParaRPr lang="ko-KR" altLang="en-US" sz="2500" b="0" i="0" kern="1200">
                        <a:solidFill>
                          <a:schemeClr val="tx1"/>
                        </a:solidFill>
                      </a:endParaRPr>
                    </a:p>
                  </a:txBody>
                  <a:tcPr marT="46355" marB="46355" anchor="ctr">
                    <a:lnL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E1BC">
                        <a:alpha val="1884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27760">
                <a:tc>
                  <a:txBody>
                    <a:bodyPr/>
                    <a:lstStyle/>
                    <a:p>
                      <a:pPr marL="0" lvl="1" indent="0" algn="ctr">
                        <a:buFontTx/>
                        <a:buNone/>
                      </a:pPr>
                      <a:r>
                        <a:rPr lang="en-US" altLang="ko-KR" sz="2500" b="0" i="0" kern="120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2500" b="0" i="0" kern="1200">
                        <a:solidFill>
                          <a:schemeClr val="tx1"/>
                        </a:solidFill>
                      </a:endParaRPr>
                    </a:p>
                  </a:txBody>
                  <a:tcPr marT="46355" marB="46355" anchor="ctr">
                    <a:lnL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E1BC">
                        <a:alpha val="188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>
                        <a:buFontTx/>
                        <a:buNone/>
                      </a:pPr>
                      <a:r>
                        <a:rPr lang="en-US" altLang="ko-KR" sz="2500" b="0" i="0" kern="120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 sz="2500" b="0" i="0" kern="1200">
                          <a:solidFill>
                            <a:schemeClr val="tx1"/>
                          </a:solidFill>
                        </a:rPr>
                        <a:t>년 이상</a:t>
                      </a:r>
                    </a:p>
                  </a:txBody>
                  <a:tcPr marT="46355" marB="46355" anchor="ctr">
                    <a:lnL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E1BC">
                        <a:alpha val="1884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609805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 rot="16200000">
            <a:off x="15151100" y="-825500"/>
            <a:ext cx="1638300" cy="1638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 rot="16200000">
            <a:off x="16459200" y="-825500"/>
            <a:ext cx="1638300" cy="1638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 rot="16200000">
            <a:off x="-825500" y="8978900"/>
            <a:ext cx="2133600" cy="2133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 rot="16200000">
            <a:off x="1790700" y="990600"/>
            <a:ext cx="635000" cy="6350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 rot="16200000">
            <a:off x="2260600" y="990600"/>
            <a:ext cx="635000" cy="6350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2603500" y="1397000"/>
            <a:ext cx="5702300" cy="5588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75530"/>
              </a:lnSpc>
              <a:defRPr/>
            </a:pPr>
            <a:r>
              <a:rPr lang="ko-KR" sz="4800" b="0" i="0" u="none" strike="noStrike" spc="200">
                <a:solidFill>
                  <a:srgbClr val="000000"/>
                </a:solidFill>
                <a:ea typeface="맑은 고딕"/>
              </a:rPr>
              <a:t>프로젝트</a:t>
            </a:r>
            <a:r>
              <a:rPr lang="en-US" sz="4800" b="0" i="0" u="none" strike="noStrike" spc="200">
                <a:solidFill>
                  <a:srgbClr val="000000"/>
                </a:solidFill>
                <a:latin typeface="맑은 고딕"/>
              </a:rPr>
              <a:t> </a:t>
            </a:r>
            <a:r>
              <a:rPr lang="ko-KR" sz="4800" b="0" i="0" u="none" strike="noStrike" spc="200">
                <a:solidFill>
                  <a:srgbClr val="000000"/>
                </a:solidFill>
                <a:ea typeface="맑은 고딕"/>
              </a:rPr>
              <a:t>결과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603500" y="2171700"/>
            <a:ext cx="7531735" cy="419735"/>
          </a:xfrm>
          <a:prstGeom prst="rect">
            <a:avLst/>
          </a:prstGeom>
        </p:spPr>
        <p:txBody>
          <a:bodyPr vert="horz" wrap="square" lIns="0" tIns="0" rIns="0" bIns="0" numCol="1" anchor="ctr">
            <a:noAutofit/>
          </a:bodyPr>
          <a:lstStyle/>
          <a:p>
            <a:pPr marL="0" indent="0" algn="l">
              <a:lnSpc>
                <a:spcPct val="75530"/>
              </a:lnSpc>
              <a:buFontTx/>
              <a:buNone/>
              <a:defRPr/>
            </a:pPr>
            <a:r>
              <a:rPr lang="ko-KR" altLang="en-US" sz="3600" b="0" i="0" strike="noStrike" spc="100">
                <a:solidFill>
                  <a:srgbClr val="787878"/>
                </a:solidFill>
                <a:ea typeface="Noto Sans KR DemiLight" charset="0"/>
              </a:rPr>
              <a:t>이력서 적합도 구상 및 예시 </a:t>
            </a:r>
            <a:r>
              <a:rPr lang="en-US" altLang="ko-KR" sz="3600" b="0" i="0" strike="noStrike" spc="100">
                <a:solidFill>
                  <a:srgbClr val="787878"/>
                </a:solidFill>
                <a:ea typeface="Noto Sans KR DemiLight" charset="0"/>
              </a:rPr>
              <a:t>– </a:t>
            </a:r>
            <a:r>
              <a:rPr lang="ko-KR" altLang="en-US" sz="3600" b="0" i="0" strike="noStrike" spc="100">
                <a:solidFill>
                  <a:srgbClr val="787878"/>
                </a:solidFill>
                <a:ea typeface="Noto Sans KR DemiLight" charset="0"/>
              </a:rPr>
              <a:t>경력</a:t>
            </a:r>
            <a:endParaRPr lang="ko-KR" altLang="en-US" sz="3600" b="0" i="0" strike="noStrike">
              <a:solidFill>
                <a:srgbClr val="787878"/>
              </a:solidFill>
              <a:ea typeface="Noto Sans KR DemiLight" charset="0"/>
            </a:endParaRPr>
          </a:p>
        </p:txBody>
      </p:sp>
      <p:graphicFrame>
        <p:nvGraphicFramePr>
          <p:cNvPr id="39" name="표 38"/>
          <p:cNvGraphicFramePr>
            <a:graphicFrameLocks noGrp="1"/>
          </p:cNvGraphicFramePr>
          <p:nvPr/>
        </p:nvGraphicFramePr>
        <p:xfrm>
          <a:off x="2286000" y="3238500"/>
          <a:ext cx="3733800" cy="5638800"/>
        </p:xfrm>
        <a:graphic>
          <a:graphicData uri="http://schemas.openxmlformats.org/drawingml/2006/table">
            <a:tbl>
              <a:tblPr firstRow="1" bandRow="1">
                <a:tableStyleId>{00000000-0000-0000-0000-000000000000}</a:tableStyleId>
              </a:tblPr>
              <a:tblGrid>
                <a:gridCol w="1866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66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127760">
                <a:tc>
                  <a:txBody>
                    <a:bodyPr/>
                    <a:lstStyle/>
                    <a:p>
                      <a:pPr marL="0" lvl="1" indent="0" algn="ctr">
                        <a:buFontTx/>
                        <a:buNone/>
                      </a:pPr>
                      <a:r>
                        <a:rPr lang="ko-KR" altLang="en-US" sz="2500" b="1" kern="1200">
                          <a:solidFill>
                            <a:schemeClr val="tx1"/>
                          </a:solidFill>
                        </a:rPr>
                        <a:t>등급</a:t>
                      </a:r>
                    </a:p>
                  </a:txBody>
                  <a:tcPr marT="46355" marB="46355" anchor="ctr">
                    <a:lnL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A43E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>
                        <a:buFontTx/>
                        <a:buNone/>
                      </a:pPr>
                      <a:r>
                        <a:rPr lang="ko-KR" altLang="en-US" sz="2500" b="1" kern="1200">
                          <a:solidFill>
                            <a:schemeClr val="tx1"/>
                          </a:solidFill>
                        </a:rPr>
                        <a:t>연차</a:t>
                      </a:r>
                    </a:p>
                  </a:txBody>
                  <a:tcPr marT="46355" marB="46355" anchor="ctr">
                    <a:lnL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A43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27760">
                <a:tc>
                  <a:txBody>
                    <a:bodyPr/>
                    <a:lstStyle/>
                    <a:p>
                      <a:pPr marL="0" lvl="1" indent="0" algn="ctr">
                        <a:buFontTx/>
                        <a:buNone/>
                      </a:pPr>
                      <a:r>
                        <a:rPr lang="en-US" altLang="ko-KR" sz="2500" kern="120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ko-KR" altLang="en-US" sz="2500" kern="1200">
                        <a:solidFill>
                          <a:srgbClr val="000000"/>
                        </a:solidFill>
                      </a:endParaRPr>
                    </a:p>
                  </a:txBody>
                  <a:tcPr marT="46355" marB="46355" anchor="ctr">
                    <a:lnL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E1BC">
                        <a:alpha val="188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>
                        <a:buFontTx/>
                        <a:buNone/>
                      </a:pPr>
                      <a:r>
                        <a:rPr lang="ko-KR" altLang="en-US" sz="2500" kern="1200">
                          <a:solidFill>
                            <a:srgbClr val="000000"/>
                          </a:solidFill>
                        </a:rPr>
                        <a:t>신입</a:t>
                      </a:r>
                    </a:p>
                  </a:txBody>
                  <a:tcPr marT="46355" marB="46355" anchor="ctr">
                    <a:lnL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E1BC">
                        <a:alpha val="1884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27760">
                <a:tc>
                  <a:txBody>
                    <a:bodyPr/>
                    <a:lstStyle/>
                    <a:p>
                      <a:pPr marL="0" lvl="1" indent="0" algn="ctr">
                        <a:buFontTx/>
                        <a:buNone/>
                      </a:pPr>
                      <a:r>
                        <a:rPr lang="en-US" altLang="ko-KR" sz="2500" kern="1200">
                          <a:solidFill>
                            <a:srgbClr val="000000"/>
                          </a:solidFill>
                        </a:rPr>
                        <a:t>2</a:t>
                      </a:r>
                      <a:endParaRPr lang="ko-KR" altLang="en-US" sz="2500" kern="1200">
                        <a:solidFill>
                          <a:srgbClr val="000000"/>
                        </a:solidFill>
                      </a:endParaRPr>
                    </a:p>
                  </a:txBody>
                  <a:tcPr marT="46355" marB="46355" anchor="ctr">
                    <a:lnL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E1BC">
                        <a:alpha val="188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>
                        <a:buFontTx/>
                        <a:buNone/>
                      </a:pPr>
                      <a:r>
                        <a:rPr lang="en-US" altLang="ko-KR" sz="2500" kern="1200">
                          <a:solidFill>
                            <a:srgbClr val="000000"/>
                          </a:solidFill>
                        </a:rPr>
                        <a:t>1~3</a:t>
                      </a:r>
                      <a:endParaRPr lang="ko-KR" altLang="en-US" sz="2500" kern="1200">
                        <a:solidFill>
                          <a:srgbClr val="000000"/>
                        </a:solidFill>
                      </a:endParaRPr>
                    </a:p>
                  </a:txBody>
                  <a:tcPr marT="46355" marB="46355" anchor="ctr">
                    <a:lnL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E1BC">
                        <a:alpha val="1884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7760">
                <a:tc>
                  <a:txBody>
                    <a:bodyPr/>
                    <a:lstStyle/>
                    <a:p>
                      <a:pPr marL="0" lvl="1" indent="0" algn="ctr">
                        <a:buFontTx/>
                        <a:buNone/>
                      </a:pPr>
                      <a:r>
                        <a:rPr lang="en-US" altLang="ko-KR" sz="2500" kern="1200">
                          <a:solidFill>
                            <a:srgbClr val="000000"/>
                          </a:solidFill>
                        </a:rPr>
                        <a:t>3</a:t>
                      </a:r>
                      <a:endParaRPr lang="ko-KR" altLang="en-US" sz="2500" kern="1200">
                        <a:solidFill>
                          <a:srgbClr val="000000"/>
                        </a:solidFill>
                      </a:endParaRPr>
                    </a:p>
                  </a:txBody>
                  <a:tcPr marT="46355" marB="46355" anchor="ctr">
                    <a:lnL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E1BC">
                        <a:alpha val="188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>
                        <a:buFontTx/>
                        <a:buNone/>
                      </a:pPr>
                      <a:r>
                        <a:rPr lang="en-US" altLang="ko-KR" sz="2500" kern="1200">
                          <a:solidFill>
                            <a:srgbClr val="000000"/>
                          </a:solidFill>
                        </a:rPr>
                        <a:t>3~5</a:t>
                      </a:r>
                      <a:endParaRPr lang="ko-KR" altLang="en-US" sz="2500" kern="1200">
                        <a:solidFill>
                          <a:srgbClr val="000000"/>
                        </a:solidFill>
                      </a:endParaRPr>
                    </a:p>
                  </a:txBody>
                  <a:tcPr marT="46355" marB="46355" anchor="ctr">
                    <a:lnL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E1BC">
                        <a:alpha val="1884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27760">
                <a:tc>
                  <a:txBody>
                    <a:bodyPr/>
                    <a:lstStyle/>
                    <a:p>
                      <a:pPr marL="0" lvl="1" indent="0" algn="ctr">
                        <a:buFontTx/>
                        <a:buNone/>
                      </a:pPr>
                      <a:r>
                        <a:rPr lang="en-US" altLang="ko-KR" sz="2500" kern="1200">
                          <a:solidFill>
                            <a:srgbClr val="000000"/>
                          </a:solidFill>
                        </a:rPr>
                        <a:t>4</a:t>
                      </a:r>
                      <a:endParaRPr lang="ko-KR" altLang="en-US" sz="2500" kern="1200">
                        <a:solidFill>
                          <a:srgbClr val="000000"/>
                        </a:solidFill>
                      </a:endParaRPr>
                    </a:p>
                  </a:txBody>
                  <a:tcPr marT="46355" marB="46355" anchor="ctr">
                    <a:lnL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E1BC">
                        <a:alpha val="188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>
                        <a:buFontTx/>
                        <a:buNone/>
                      </a:pPr>
                      <a:r>
                        <a:rPr lang="en-US" altLang="ko-KR" sz="2500" kern="1200">
                          <a:solidFill>
                            <a:srgbClr val="000000"/>
                          </a:solidFill>
                        </a:rPr>
                        <a:t>5</a:t>
                      </a:r>
                      <a:r>
                        <a:rPr lang="ko-KR" altLang="en-US" sz="2500" kern="1200">
                          <a:solidFill>
                            <a:srgbClr val="000000"/>
                          </a:solidFill>
                        </a:rPr>
                        <a:t>년 이상</a:t>
                      </a:r>
                    </a:p>
                  </a:txBody>
                  <a:tcPr marT="46355" marB="46355" anchor="ctr">
                    <a:lnL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E1BC">
                        <a:alpha val="1884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40" name="표 39"/>
          <p:cNvGraphicFramePr>
            <a:graphicFrameLocks noGrp="1"/>
          </p:cNvGraphicFramePr>
          <p:nvPr/>
        </p:nvGraphicFramePr>
        <p:xfrm>
          <a:off x="6781800" y="3212465"/>
          <a:ext cx="9448800" cy="5739130"/>
        </p:xfrm>
        <a:graphic>
          <a:graphicData uri="http://schemas.openxmlformats.org/drawingml/2006/table">
            <a:tbl>
              <a:tblPr firstRow="1" bandRow="1">
                <a:tableStyleId>{00000000-0000-0000-0000-000000000000}</a:tableStyleId>
              </a:tblPr>
              <a:tblGrid>
                <a:gridCol w="1060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39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590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639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1431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5829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89280">
                <a:tc gridSpan="2">
                  <a:txBody>
                    <a:bodyPr/>
                    <a:lstStyle/>
                    <a:p>
                      <a:pPr marL="0" lvl="1" indent="0" algn="ctr">
                        <a:buFontTx/>
                        <a:buNone/>
                      </a:pPr>
                      <a:r>
                        <a:rPr lang="ko-KR" altLang="en-US" b="1" kern="1200">
                          <a:solidFill>
                            <a:schemeClr val="tx1"/>
                          </a:solidFill>
                        </a:rPr>
                        <a:t>채용공고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A43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lvl="1" indent="0" algn="ctr">
                        <a:buFontTx/>
                        <a:buNone/>
                      </a:pPr>
                      <a:r>
                        <a:rPr lang="ko-KR" altLang="en-US" b="1" kern="1200">
                          <a:solidFill>
                            <a:schemeClr val="tx1"/>
                          </a:solidFill>
                        </a:rPr>
                        <a:t>이력서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A43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24890">
                <a:tc>
                  <a:txBody>
                    <a:bodyPr/>
                    <a:lstStyle/>
                    <a:p>
                      <a:pPr marL="0" lvl="1" indent="0" algn="ctr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경력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DEBA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등급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DEBA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>
                        <a:buFontTx/>
                        <a:buNone/>
                      </a:pPr>
                      <a:r>
                        <a:rPr lang="en-US" altLang="ko-KR" kern="1200">
                          <a:solidFill>
                            <a:srgbClr val="000000"/>
                          </a:solidFill>
                        </a:rPr>
                        <a:t>(</a:t>
                      </a: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퇴사년월 </a:t>
                      </a:r>
                      <a:r>
                        <a:rPr lang="en-US" altLang="ko-KR" kern="1200">
                          <a:solidFill>
                            <a:srgbClr val="000000"/>
                          </a:solidFill>
                        </a:rPr>
                        <a:t>-</a:t>
                      </a: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 입사년월</a:t>
                      </a:r>
                      <a:r>
                        <a:rPr lang="en-US" altLang="ko-KR" kern="1200">
                          <a:solidFill>
                            <a:srgbClr val="000000"/>
                          </a:solidFill>
                        </a:rPr>
                        <a:t>)</a:t>
                      </a: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en-US" altLang="ko-KR" kern="1200">
                          <a:solidFill>
                            <a:srgbClr val="000000"/>
                          </a:solidFill>
                        </a:rPr>
                        <a:t>/</a:t>
                      </a: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en-US" altLang="ko-KR" kern="1200">
                          <a:solidFill>
                            <a:srgbClr val="000000"/>
                          </a:solidFill>
                        </a:rPr>
                        <a:t>12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DEBA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등급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DEBA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이력서 등급 </a:t>
                      </a:r>
                    </a:p>
                    <a:p>
                      <a:pPr marL="0" lvl="1" indent="0" algn="ctr">
                        <a:buFontTx/>
                        <a:buNone/>
                      </a:pPr>
                      <a:r>
                        <a:rPr lang="en-US" altLang="ko-KR" kern="1200">
                          <a:solidFill>
                            <a:srgbClr val="000000"/>
                          </a:solidFill>
                        </a:rPr>
                        <a:t>-</a:t>
                      </a: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 채용공고 등급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DEBA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점수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DEB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9280">
                <a:tc rowSpan="7">
                  <a:txBody>
                    <a:bodyPr/>
                    <a:lstStyle/>
                    <a:p>
                      <a:pPr marL="0" lvl="1" indent="0" algn="ctr">
                        <a:buFontTx/>
                        <a:buNone/>
                      </a:pPr>
                      <a:r>
                        <a:rPr lang="en-US" altLang="ko-KR" kern="1200">
                          <a:solidFill>
                            <a:srgbClr val="000000"/>
                          </a:solidFill>
                        </a:rPr>
                        <a:t>3~5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9F2"/>
                    </a:solidFill>
                  </a:tcPr>
                </a:tc>
                <a:tc rowSpan="7">
                  <a:txBody>
                    <a:bodyPr/>
                    <a:lstStyle/>
                    <a:p>
                      <a:pPr marL="0" lvl="1" indent="0" algn="ctr">
                        <a:buFontTx/>
                        <a:buNone/>
                      </a:pPr>
                      <a:r>
                        <a:rPr lang="en-US" altLang="ko-KR" kern="1200">
                          <a:solidFill>
                            <a:srgbClr val="000000"/>
                          </a:solidFill>
                        </a:rPr>
                        <a:t>3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9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>
                        <a:buFontTx/>
                        <a:buNone/>
                      </a:pPr>
                      <a:r>
                        <a:rPr lang="en-US" altLang="ko-KR" kern="1200">
                          <a:solidFill>
                            <a:srgbClr val="000000"/>
                          </a:solidFill>
                        </a:rPr>
                        <a:t>0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9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>
                        <a:buFontTx/>
                        <a:buNone/>
                      </a:pPr>
                      <a:r>
                        <a:rPr lang="en-US" altLang="ko-KR" kern="120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9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>
                        <a:buFontTx/>
                        <a:buNone/>
                      </a:pPr>
                      <a:r>
                        <a:rPr lang="en-US" altLang="ko-KR" kern="1200">
                          <a:solidFill>
                            <a:srgbClr val="000000"/>
                          </a:solidFill>
                        </a:rPr>
                        <a:t>-2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9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>
                        <a:buFontTx/>
                        <a:buNone/>
                      </a:pPr>
                      <a:r>
                        <a:rPr lang="en-US" altLang="ko-KR" kern="1200">
                          <a:solidFill>
                            <a:srgbClr val="000000"/>
                          </a:solidFill>
                        </a:rPr>
                        <a:t>0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9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9280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algn="ctr">
                        <a:buFontTx/>
                        <a:buNone/>
                      </a:pPr>
                      <a:r>
                        <a:rPr lang="en-US" altLang="ko-KR" kern="120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9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>
                        <a:buFontTx/>
                        <a:buNone/>
                      </a:pPr>
                      <a:r>
                        <a:rPr lang="en-US" altLang="ko-KR" kern="1200">
                          <a:solidFill>
                            <a:srgbClr val="000000"/>
                          </a:solidFill>
                        </a:rPr>
                        <a:t>2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9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>
                        <a:buFontTx/>
                        <a:buNone/>
                      </a:pPr>
                      <a:r>
                        <a:rPr lang="en-US" altLang="ko-KR" kern="1200">
                          <a:solidFill>
                            <a:srgbClr val="000000"/>
                          </a:solidFill>
                        </a:rPr>
                        <a:t>-1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9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>
                        <a:buFontTx/>
                        <a:buNone/>
                      </a:pPr>
                      <a:r>
                        <a:rPr lang="en-US" altLang="ko-KR" kern="1200">
                          <a:solidFill>
                            <a:srgbClr val="000000"/>
                          </a:solidFill>
                        </a:rPr>
                        <a:t>0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9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89280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algn="ctr">
                        <a:buFontTx/>
                        <a:buNone/>
                      </a:pPr>
                      <a:r>
                        <a:rPr lang="en-US" altLang="ko-KR" kern="1200">
                          <a:solidFill>
                            <a:srgbClr val="000000"/>
                          </a:solidFill>
                        </a:rPr>
                        <a:t>2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9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>
                        <a:buFontTx/>
                        <a:buNone/>
                      </a:pPr>
                      <a:r>
                        <a:rPr lang="en-US" altLang="ko-KR" kern="1200">
                          <a:solidFill>
                            <a:srgbClr val="000000"/>
                          </a:solidFill>
                        </a:rPr>
                        <a:t>2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9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>
                        <a:buFontTx/>
                        <a:buNone/>
                      </a:pPr>
                      <a:r>
                        <a:rPr lang="en-US" altLang="ko-KR" kern="1200">
                          <a:solidFill>
                            <a:srgbClr val="000000"/>
                          </a:solidFill>
                        </a:rPr>
                        <a:t>-1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9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>
                        <a:buFontTx/>
                        <a:buNone/>
                      </a:pPr>
                      <a:r>
                        <a:rPr lang="en-US" altLang="ko-KR" kern="1200">
                          <a:solidFill>
                            <a:srgbClr val="000000"/>
                          </a:solidFill>
                        </a:rPr>
                        <a:t>0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9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89280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algn="ctr">
                        <a:buFontTx/>
                        <a:buNone/>
                      </a:pPr>
                      <a:r>
                        <a:rPr lang="en-US" altLang="ko-KR" kern="1200">
                          <a:solidFill>
                            <a:srgbClr val="000000"/>
                          </a:solidFill>
                        </a:rPr>
                        <a:t>3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9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>
                        <a:buFontTx/>
                        <a:buNone/>
                      </a:pPr>
                      <a:r>
                        <a:rPr lang="en-US" altLang="ko-KR" kern="1200">
                          <a:solidFill>
                            <a:srgbClr val="000000"/>
                          </a:solidFill>
                        </a:rPr>
                        <a:t>3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9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>
                        <a:buFontTx/>
                        <a:buNone/>
                      </a:pPr>
                      <a:r>
                        <a:rPr lang="en-US" altLang="ko-KR" kern="1200">
                          <a:solidFill>
                            <a:srgbClr val="000000"/>
                          </a:solidFill>
                        </a:rPr>
                        <a:t>0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9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>
                        <a:buFontTx/>
                        <a:buNone/>
                      </a:pPr>
                      <a:r>
                        <a:rPr lang="en-US" altLang="ko-KR" kern="1200">
                          <a:solidFill>
                            <a:srgbClr val="000000"/>
                          </a:solidFill>
                        </a:rPr>
                        <a:t>30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9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89280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algn="ctr">
                        <a:buFontTx/>
                        <a:buNone/>
                      </a:pPr>
                      <a:r>
                        <a:rPr lang="en-US" altLang="ko-KR" kern="1200">
                          <a:solidFill>
                            <a:srgbClr val="000000"/>
                          </a:solidFill>
                        </a:rPr>
                        <a:t>4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9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>
                        <a:buFontTx/>
                        <a:buNone/>
                      </a:pPr>
                      <a:r>
                        <a:rPr lang="en-US" altLang="ko-KR" kern="1200">
                          <a:solidFill>
                            <a:srgbClr val="000000"/>
                          </a:solidFill>
                        </a:rPr>
                        <a:t>3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9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>
                        <a:buFontTx/>
                        <a:buNone/>
                      </a:pPr>
                      <a:r>
                        <a:rPr lang="en-US" altLang="ko-KR" kern="1200">
                          <a:solidFill>
                            <a:srgbClr val="000000"/>
                          </a:solidFill>
                        </a:rPr>
                        <a:t>0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9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>
                        <a:buFontTx/>
                        <a:buNone/>
                      </a:pPr>
                      <a:r>
                        <a:rPr lang="en-US" altLang="ko-KR" kern="1200">
                          <a:solidFill>
                            <a:srgbClr val="000000"/>
                          </a:solidFill>
                        </a:rPr>
                        <a:t>30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9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89280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algn="ctr">
                        <a:buFontTx/>
                        <a:buNone/>
                      </a:pPr>
                      <a:r>
                        <a:rPr lang="en-US" altLang="ko-KR" kern="1200">
                          <a:solidFill>
                            <a:srgbClr val="000000"/>
                          </a:solidFill>
                        </a:rPr>
                        <a:t>5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9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>
                        <a:buFontTx/>
                        <a:buNone/>
                      </a:pPr>
                      <a:r>
                        <a:rPr lang="en-US" altLang="ko-KR" kern="1200">
                          <a:solidFill>
                            <a:srgbClr val="000000"/>
                          </a:solidFill>
                        </a:rPr>
                        <a:t>4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9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>
                        <a:buFontTx/>
                        <a:buNone/>
                      </a:pPr>
                      <a:r>
                        <a:rPr lang="en-US" altLang="ko-KR" kern="120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9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>
                        <a:buFontTx/>
                        <a:buNone/>
                      </a:pPr>
                      <a:r>
                        <a:rPr lang="en-US" altLang="ko-KR" kern="1200">
                          <a:solidFill>
                            <a:srgbClr val="000000"/>
                          </a:solidFill>
                        </a:rPr>
                        <a:t>27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9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89280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algn="ctr">
                        <a:buFontTx/>
                        <a:buNone/>
                      </a:pPr>
                      <a:r>
                        <a:rPr lang="en-US" altLang="ko-KR" kern="1200">
                          <a:solidFill>
                            <a:srgbClr val="000000"/>
                          </a:solidFill>
                        </a:rPr>
                        <a:t>6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9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>
                        <a:buFontTx/>
                        <a:buNone/>
                      </a:pPr>
                      <a:r>
                        <a:rPr lang="en-US" altLang="ko-KR" kern="1200">
                          <a:solidFill>
                            <a:srgbClr val="000000"/>
                          </a:solidFill>
                        </a:rPr>
                        <a:t>4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9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>
                        <a:buFontTx/>
                        <a:buNone/>
                      </a:pPr>
                      <a:r>
                        <a:rPr lang="en-US" altLang="ko-KR" kern="120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9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>
                        <a:buFontTx/>
                        <a:buNone/>
                      </a:pPr>
                      <a:r>
                        <a:rPr lang="en-US" altLang="ko-KR" kern="1200">
                          <a:solidFill>
                            <a:srgbClr val="000000"/>
                          </a:solidFill>
                        </a:rPr>
                        <a:t>27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9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13" name="TextBox 10"/>
          <p:cNvSpPr txBox="1"/>
          <p:nvPr/>
        </p:nvSpPr>
        <p:spPr>
          <a:xfrm>
            <a:off x="1752600" y="1168400"/>
            <a:ext cx="6731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75530"/>
              </a:lnSpc>
            </a:pPr>
            <a:r>
              <a:rPr lang="en-US" sz="2800" b="0" i="0" u="none" strike="noStrike" spc="100" dirty="0">
                <a:solidFill>
                  <a:srgbClr val="FFFFFF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04</a:t>
            </a:r>
          </a:p>
        </p:txBody>
      </p:sp>
    </p:spTree>
    <p:extLst>
      <p:ext uri="{BB962C8B-B14F-4D97-AF65-F5344CB8AC3E}">
        <p14:creationId xmlns:p14="http://schemas.microsoft.com/office/powerpoint/2010/main" val="31012776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367000" y="8661400"/>
            <a:ext cx="1638300" cy="1638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16662400" y="8661400"/>
            <a:ext cx="1638300" cy="1638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-673100" y="8661400"/>
            <a:ext cx="1638300" cy="16383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803400" y="4165600"/>
            <a:ext cx="3987800" cy="1206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75530"/>
              </a:lnSpc>
            </a:pPr>
            <a:r>
              <a:rPr lang="ko-KR" sz="10400" b="0" i="0" u="none" strike="noStrike" spc="400">
                <a:solidFill>
                  <a:srgbClr val="000000"/>
                </a:solidFill>
                <a:ea typeface="맑은 고딕" panose="020B0503020000020004" pitchFamily="50" charset="-127"/>
              </a:rPr>
              <a:t>목차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4025900" y="5054600"/>
            <a:ext cx="7518400" cy="254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8547100" y="1346200"/>
            <a:ext cx="16891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75530"/>
              </a:lnSpc>
            </a:pPr>
            <a:r>
              <a:rPr lang="en-US" sz="2200" b="0" i="0" u="none" strike="noStrike" dirty="0">
                <a:solidFill>
                  <a:srgbClr val="FF9035"/>
                </a:solidFill>
                <a:latin typeface="+mn-ea"/>
              </a:rPr>
              <a:t>Section. 1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363200" y="1270000"/>
            <a:ext cx="68707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just">
              <a:lnSpc>
                <a:spcPct val="115369"/>
              </a:lnSpc>
            </a:pPr>
            <a:r>
              <a:rPr lang="ko-KR" sz="2300" b="0" i="0" u="none" strike="noStrike" spc="100" dirty="0">
                <a:solidFill>
                  <a:srgbClr val="000000"/>
                </a:solidFill>
                <a:latin typeface="+mn-ea"/>
              </a:rPr>
              <a:t>프로젝트</a:t>
            </a:r>
            <a:r>
              <a:rPr lang="en-US" sz="2300" b="0" i="0" u="none" strike="noStrike" spc="100" dirty="0">
                <a:solidFill>
                  <a:srgbClr val="000000"/>
                </a:solidFill>
                <a:latin typeface="+mn-ea"/>
              </a:rPr>
              <a:t> </a:t>
            </a:r>
            <a:r>
              <a:rPr lang="ko-KR" sz="2300" b="0" i="0" u="none" strike="noStrike" spc="100" dirty="0">
                <a:solidFill>
                  <a:srgbClr val="000000"/>
                </a:solidFill>
                <a:latin typeface="+mn-ea"/>
              </a:rPr>
              <a:t>개요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547100" y="2527300"/>
            <a:ext cx="16891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75530"/>
              </a:lnSpc>
            </a:pPr>
            <a:r>
              <a:rPr lang="en-US" sz="2200" b="0" i="0" u="none" strike="noStrike">
                <a:solidFill>
                  <a:srgbClr val="FF9035"/>
                </a:solidFill>
                <a:latin typeface="+mn-ea"/>
              </a:rPr>
              <a:t>Section. 2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363200" y="2438400"/>
            <a:ext cx="68707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just">
              <a:lnSpc>
                <a:spcPct val="115369"/>
              </a:lnSpc>
            </a:pPr>
            <a:r>
              <a:rPr lang="ko-KR" sz="2300" b="0" i="0" u="none" strike="noStrike" spc="100" dirty="0">
                <a:solidFill>
                  <a:srgbClr val="000000"/>
                </a:solidFill>
                <a:latin typeface="+mn-ea"/>
              </a:rPr>
              <a:t>팀</a:t>
            </a:r>
            <a:r>
              <a:rPr lang="en-US" sz="2300" b="0" i="0" u="none" strike="noStrike" spc="100" dirty="0">
                <a:solidFill>
                  <a:srgbClr val="000000"/>
                </a:solidFill>
                <a:latin typeface="+mn-ea"/>
              </a:rPr>
              <a:t> </a:t>
            </a:r>
            <a:r>
              <a:rPr lang="ko-KR" sz="2300" b="0" i="0" u="none" strike="noStrike" spc="100" dirty="0">
                <a:solidFill>
                  <a:srgbClr val="000000"/>
                </a:solidFill>
                <a:latin typeface="+mn-ea"/>
              </a:rPr>
              <a:t>구성</a:t>
            </a:r>
            <a:r>
              <a:rPr lang="en-US" sz="2300" b="0" i="0" u="none" strike="noStrike" spc="100" dirty="0">
                <a:solidFill>
                  <a:srgbClr val="000000"/>
                </a:solidFill>
                <a:latin typeface="+mn-ea"/>
              </a:rPr>
              <a:t> </a:t>
            </a:r>
            <a:r>
              <a:rPr lang="ko-KR" sz="2300" b="0" i="0" u="none" strike="noStrike" spc="100" dirty="0">
                <a:solidFill>
                  <a:srgbClr val="000000"/>
                </a:solidFill>
                <a:latin typeface="+mn-ea"/>
              </a:rPr>
              <a:t>및</a:t>
            </a:r>
            <a:r>
              <a:rPr lang="en-US" sz="2300" b="0" i="0" u="none" strike="noStrike" spc="100" dirty="0">
                <a:solidFill>
                  <a:srgbClr val="000000"/>
                </a:solidFill>
                <a:latin typeface="+mn-ea"/>
              </a:rPr>
              <a:t> </a:t>
            </a:r>
            <a:r>
              <a:rPr lang="ko-KR" sz="2300" b="0" i="0" u="none" strike="noStrike" spc="100" dirty="0">
                <a:solidFill>
                  <a:srgbClr val="000000"/>
                </a:solidFill>
                <a:latin typeface="+mn-ea"/>
              </a:rPr>
              <a:t>역할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547100" y="4864100"/>
            <a:ext cx="16891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75530"/>
              </a:lnSpc>
            </a:pPr>
            <a:r>
              <a:rPr lang="en-US" sz="2200" b="0" i="0" u="none" strike="noStrike">
                <a:solidFill>
                  <a:srgbClr val="FF9035"/>
                </a:solidFill>
                <a:latin typeface="+mn-ea"/>
              </a:rPr>
              <a:t>Section. 4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363200" y="4787900"/>
            <a:ext cx="68707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just">
              <a:lnSpc>
                <a:spcPct val="115369"/>
              </a:lnSpc>
            </a:pPr>
            <a:r>
              <a:rPr lang="ko-KR" sz="2300" b="0" i="0" u="none" strike="noStrike" dirty="0">
                <a:solidFill>
                  <a:srgbClr val="000000"/>
                </a:solidFill>
                <a:latin typeface="+mn-ea"/>
              </a:rPr>
              <a:t>프로젝트</a:t>
            </a:r>
            <a:r>
              <a:rPr lang="en-US" sz="2300" b="0" i="0" u="none" strike="noStrike" dirty="0">
                <a:solidFill>
                  <a:srgbClr val="000000"/>
                </a:solidFill>
                <a:latin typeface="+mn-ea"/>
              </a:rPr>
              <a:t> </a:t>
            </a:r>
            <a:r>
              <a:rPr lang="ko-KR" sz="2300" b="0" i="0" u="none" strike="noStrike" dirty="0">
                <a:solidFill>
                  <a:srgbClr val="000000"/>
                </a:solidFill>
                <a:latin typeface="+mn-ea"/>
              </a:rPr>
              <a:t>결과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547100" y="6032500"/>
            <a:ext cx="16891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75530"/>
              </a:lnSpc>
            </a:pPr>
            <a:r>
              <a:rPr lang="en-US" sz="2200" b="0" i="0" u="none" strike="noStrike">
                <a:solidFill>
                  <a:srgbClr val="FF9035"/>
                </a:solidFill>
                <a:latin typeface="+mn-ea"/>
              </a:rPr>
              <a:t>Section. 5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363200" y="5956300"/>
            <a:ext cx="68707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just">
              <a:lnSpc>
                <a:spcPct val="115369"/>
              </a:lnSpc>
            </a:pPr>
            <a:r>
              <a:rPr lang="ko-KR" sz="2300" b="0" i="0" u="none" strike="noStrike" dirty="0">
                <a:solidFill>
                  <a:srgbClr val="000000"/>
                </a:solidFill>
                <a:latin typeface="+mn-ea"/>
              </a:rPr>
              <a:t>프로젝트</a:t>
            </a:r>
            <a:r>
              <a:rPr lang="en-US" sz="2300" b="0" i="0" u="none" strike="noStrike" dirty="0">
                <a:solidFill>
                  <a:srgbClr val="000000"/>
                </a:solidFill>
                <a:latin typeface="+mn-ea"/>
              </a:rPr>
              <a:t> </a:t>
            </a:r>
            <a:r>
              <a:rPr lang="ko-KR" sz="2300" b="0" i="0" u="none" strike="noStrike" dirty="0">
                <a:solidFill>
                  <a:srgbClr val="000000"/>
                </a:solidFill>
                <a:latin typeface="+mn-ea"/>
              </a:rPr>
              <a:t>시연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547100" y="7213600"/>
            <a:ext cx="16891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75530"/>
              </a:lnSpc>
            </a:pPr>
            <a:r>
              <a:rPr lang="en-US" sz="2200" b="0" i="0" u="none" strike="noStrike">
                <a:solidFill>
                  <a:srgbClr val="FF9035"/>
                </a:solidFill>
                <a:latin typeface="+mn-ea"/>
              </a:rPr>
              <a:t>Section. 6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363200" y="7137400"/>
            <a:ext cx="68707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just">
              <a:lnSpc>
                <a:spcPct val="115369"/>
              </a:lnSpc>
            </a:pPr>
            <a:r>
              <a:rPr lang="ko-KR" altLang="ko-KR" sz="2300" b="0" i="0" u="none" strike="noStrike" dirty="0">
                <a:solidFill>
                  <a:srgbClr val="000000"/>
                </a:solidFill>
                <a:latin typeface="+mn-ea"/>
              </a:rPr>
              <a:t>자체평가</a:t>
            </a:r>
            <a:r>
              <a:rPr lang="en-US" altLang="ko-KR" sz="2300" b="0" i="0" u="none" strike="noStrike" dirty="0">
                <a:solidFill>
                  <a:srgbClr val="000000"/>
                </a:solidFill>
                <a:latin typeface="+mn-ea"/>
              </a:rPr>
              <a:t> </a:t>
            </a:r>
            <a:r>
              <a:rPr lang="ko-KR" altLang="ko-KR" sz="2300" b="0" i="0" u="none" strike="noStrike" dirty="0">
                <a:solidFill>
                  <a:srgbClr val="000000"/>
                </a:solidFill>
                <a:latin typeface="+mn-ea"/>
              </a:rPr>
              <a:t>및</a:t>
            </a:r>
            <a:r>
              <a:rPr lang="en-US" altLang="ko-KR" sz="2300" b="0" i="0" u="none" strike="noStrike" dirty="0">
                <a:solidFill>
                  <a:srgbClr val="000000"/>
                </a:solidFill>
                <a:latin typeface="+mn-ea"/>
              </a:rPr>
              <a:t> </a:t>
            </a:r>
            <a:r>
              <a:rPr lang="ko-KR" altLang="ko-KR" sz="2300" b="0" i="0" u="none" strike="noStrike" dirty="0">
                <a:solidFill>
                  <a:srgbClr val="000000"/>
                </a:solidFill>
                <a:latin typeface="+mn-ea"/>
              </a:rPr>
              <a:t>소감</a:t>
            </a:r>
            <a:endParaRPr lang="en-US" altLang="ko-KR" sz="2300" b="0" i="0" u="none" strike="noStrike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8534400" y="3695700"/>
            <a:ext cx="16891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75530"/>
              </a:lnSpc>
            </a:pPr>
            <a:r>
              <a:rPr lang="en-US" sz="2200" b="0" i="0" u="none" strike="noStrike">
                <a:solidFill>
                  <a:srgbClr val="FF9035"/>
                </a:solidFill>
                <a:latin typeface="+mn-ea"/>
              </a:rPr>
              <a:t>Section. 3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363200" y="3619500"/>
            <a:ext cx="68707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just">
              <a:lnSpc>
                <a:spcPct val="115369"/>
              </a:lnSpc>
            </a:pPr>
            <a:r>
              <a:rPr lang="ko-KR" altLang="en-US" sz="2300" b="0" i="0" u="none" strike="noStrike" spc="100" dirty="0">
                <a:solidFill>
                  <a:srgbClr val="000000"/>
                </a:solidFill>
                <a:latin typeface="+mn-ea"/>
              </a:rPr>
              <a:t>프로젝트 </a:t>
            </a:r>
            <a:r>
              <a:rPr lang="ko-KR" altLang="en-US" sz="2300" spc="100" dirty="0">
                <a:solidFill>
                  <a:srgbClr val="000000"/>
                </a:solidFill>
                <a:latin typeface="+mn-ea"/>
              </a:rPr>
              <a:t>일정</a:t>
            </a:r>
            <a:endParaRPr lang="ko-KR" sz="2300" b="0" i="0" u="none" strike="noStrike" spc="10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8547100" y="8318500"/>
            <a:ext cx="16891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75530"/>
              </a:lnSpc>
            </a:pPr>
            <a:r>
              <a:rPr lang="en-US" sz="2200" b="0" i="0" u="none" strike="noStrike" dirty="0">
                <a:solidFill>
                  <a:srgbClr val="FF9035"/>
                </a:solidFill>
                <a:latin typeface="+mn-ea"/>
              </a:rPr>
              <a:t>Section. 7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363200" y="8242300"/>
            <a:ext cx="68707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just">
              <a:lnSpc>
                <a:spcPct val="115369"/>
              </a:lnSpc>
            </a:pPr>
            <a:r>
              <a:rPr lang="en-US" sz="2300" dirty="0">
                <a:solidFill>
                  <a:srgbClr val="000000"/>
                </a:solidFill>
                <a:latin typeface="+mn-ea"/>
              </a:rPr>
              <a:t>Q&amp;A</a:t>
            </a:r>
            <a:endParaRPr lang="en-US" sz="2300" b="0" i="0" u="none" strike="noStrike" dirty="0">
              <a:solidFill>
                <a:srgbClr val="000000"/>
              </a:solidFill>
              <a:latin typeface="+mn-e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5151100" y="-825500"/>
            <a:ext cx="1638935" cy="1638935"/>
          </a:xfrm>
          <a:prstGeom prst="rect">
            <a:avLst/>
          </a:prstGeom>
          <a:noFill/>
        </p:spPr>
      </p:pic>
      <p:pic>
        <p:nvPicPr>
          <p:cNvPr id="3" name="Picture 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6459200" y="-825500"/>
            <a:ext cx="1638935" cy="1638935"/>
          </a:xfrm>
          <a:prstGeom prst="rect">
            <a:avLst/>
          </a:prstGeom>
          <a:noFill/>
        </p:spPr>
      </p:pic>
      <p:pic>
        <p:nvPicPr>
          <p:cNvPr id="4" name="Picture 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825500" y="8978900"/>
            <a:ext cx="2134235" cy="2134235"/>
          </a:xfrm>
          <a:prstGeom prst="rect">
            <a:avLst/>
          </a:prstGeom>
          <a:noFill/>
        </p:spPr>
      </p:pic>
      <p:pic>
        <p:nvPicPr>
          <p:cNvPr id="8" name="Picture 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790700" y="990600"/>
            <a:ext cx="635635" cy="635635"/>
          </a:xfrm>
          <a:prstGeom prst="rect">
            <a:avLst/>
          </a:prstGeom>
          <a:noFill/>
        </p:spPr>
      </p:pic>
      <p:pic>
        <p:nvPicPr>
          <p:cNvPr id="9" name="Picture 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260600" y="990600"/>
            <a:ext cx="635635" cy="635635"/>
          </a:xfrm>
          <a:prstGeom prst="rect">
            <a:avLst/>
          </a:prstGeom>
          <a:noFill/>
        </p:spPr>
      </p:pic>
      <p:sp>
        <p:nvSpPr>
          <p:cNvPr id="11" name="Rect 0"/>
          <p:cNvSpPr txBox="1">
            <a:spLocks/>
          </p:cNvSpPr>
          <p:nvPr/>
        </p:nvSpPr>
        <p:spPr>
          <a:xfrm>
            <a:off x="2603500" y="1397000"/>
            <a:ext cx="5702935" cy="559435"/>
          </a:xfrm>
          <a:prstGeom prst="rect">
            <a:avLst/>
          </a:prstGeom>
        </p:spPr>
        <p:txBody>
          <a:bodyPr vert="horz" wrap="square" lIns="0" tIns="0" rIns="0" bIns="0" numCol="1" anchor="ctr">
            <a:noAutofit/>
          </a:bodyPr>
          <a:lstStyle/>
          <a:p>
            <a:pPr marL="0" indent="0" algn="l">
              <a:lnSpc>
                <a:spcPct val="75530"/>
              </a:lnSpc>
              <a:buFontTx/>
              <a:buNone/>
              <a:defRPr/>
            </a:pPr>
            <a:r>
              <a:rPr lang="ko-KR" sz="4800" b="0" i="0" strike="noStrike" spc="200">
                <a:solidFill>
                  <a:srgbClr val="000000"/>
                </a:solidFill>
                <a:ea typeface="맑은 고딕" charset="0"/>
              </a:rPr>
              <a:t>프로젝트</a:t>
            </a:r>
            <a:r>
              <a:rPr lang="en-US" sz="4800" b="0" i="0" strike="noStrike" spc="200">
                <a:solidFill>
                  <a:srgbClr val="000000"/>
                </a:solidFill>
                <a:latin typeface="맑은 고딕" charset="0"/>
              </a:rPr>
              <a:t> </a:t>
            </a:r>
            <a:r>
              <a:rPr lang="ko-KR" sz="4800" b="0" i="0" strike="noStrike" spc="200">
                <a:solidFill>
                  <a:srgbClr val="000000"/>
                </a:solidFill>
                <a:ea typeface="맑은 고딕" charset="0"/>
              </a:rPr>
              <a:t>결과</a:t>
            </a:r>
            <a:endParaRPr lang="ko-KR" altLang="en-US" sz="4800" b="0" i="0" strike="noStrike">
              <a:solidFill>
                <a:srgbClr val="000000"/>
              </a:solidFill>
              <a:ea typeface="맑은 고딕" charset="0"/>
            </a:endParaRPr>
          </a:p>
        </p:txBody>
      </p:sp>
      <p:sp>
        <p:nvSpPr>
          <p:cNvPr id="12" name="Rect 0"/>
          <p:cNvSpPr txBox="1">
            <a:spLocks/>
          </p:cNvSpPr>
          <p:nvPr/>
        </p:nvSpPr>
        <p:spPr>
          <a:xfrm>
            <a:off x="2603500" y="2171700"/>
            <a:ext cx="7532370" cy="420370"/>
          </a:xfrm>
          <a:prstGeom prst="rect">
            <a:avLst/>
          </a:prstGeom>
        </p:spPr>
        <p:txBody>
          <a:bodyPr vert="horz" wrap="square" lIns="0" tIns="0" rIns="0" bIns="0" numCol="1" anchor="ctr">
            <a:noAutofit/>
          </a:bodyPr>
          <a:lstStyle/>
          <a:p>
            <a:pPr marL="0" indent="0" algn="l">
              <a:lnSpc>
                <a:spcPct val="75530"/>
              </a:lnSpc>
              <a:buFontTx/>
              <a:buNone/>
              <a:defRPr/>
            </a:pPr>
            <a:r>
              <a:rPr lang="ko-KR" altLang="en-US" sz="3600" b="0" i="0" strike="noStrike" spc="100">
                <a:solidFill>
                  <a:srgbClr val="787878"/>
                </a:solidFill>
                <a:ea typeface="Noto Sans KR DemiLight" charset="0"/>
              </a:rPr>
              <a:t>이력서 적합도 구상 및 예시 </a:t>
            </a:r>
            <a:r>
              <a:rPr lang="en-US" altLang="ko-KR" sz="3600" b="0" i="0" strike="noStrike" spc="100">
                <a:solidFill>
                  <a:srgbClr val="787878"/>
                </a:solidFill>
                <a:ea typeface="Noto Sans KR DemiLight" charset="0"/>
              </a:rPr>
              <a:t>– </a:t>
            </a:r>
            <a:r>
              <a:rPr lang="ko-KR" altLang="en-US" sz="3600" b="0" i="0" strike="noStrike" spc="100">
                <a:solidFill>
                  <a:srgbClr val="787878"/>
                </a:solidFill>
                <a:ea typeface="Noto Sans KR DemiLight" charset="0"/>
              </a:rPr>
              <a:t>경력</a:t>
            </a:r>
            <a:endParaRPr lang="ko-KR" altLang="en-US" sz="3600" b="0" i="0" strike="noStrike">
              <a:solidFill>
                <a:srgbClr val="787878"/>
              </a:solidFill>
              <a:ea typeface="Noto Sans KR DemiLight" charset="0"/>
            </a:endParaRPr>
          </a:p>
        </p:txBody>
      </p:sp>
      <p:graphicFrame>
        <p:nvGraphicFramePr>
          <p:cNvPr id="39" name="Table 3"/>
          <p:cNvGraphicFramePr>
            <a:graphicFrameLocks noGrp="1"/>
          </p:cNvGraphicFramePr>
          <p:nvPr/>
        </p:nvGraphicFramePr>
        <p:xfrm>
          <a:off x="2286000" y="3238500"/>
          <a:ext cx="3733800" cy="5638800"/>
        </p:xfrm>
        <a:graphic>
          <a:graphicData uri="http://schemas.openxmlformats.org/drawingml/2006/table">
            <a:tbl>
              <a:tblPr firstRow="1" bandRow="1">
                <a:tableStyleId>{00000000-0000-0000-0000-000000000000}</a:tableStyleId>
              </a:tblPr>
              <a:tblGrid>
                <a:gridCol w="1866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66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127760">
                <a:tc>
                  <a:txBody>
                    <a:bodyPr/>
                    <a:lstStyle/>
                    <a:p>
                      <a:pPr marL="0" lvl="1" indent="0" algn="ctr">
                        <a:buFontTx/>
                        <a:buNone/>
                      </a:pPr>
                      <a:r>
                        <a:rPr lang="ko-KR" altLang="en-US" sz="2500" b="1" kern="1200">
                          <a:solidFill>
                            <a:schemeClr val="tx1"/>
                          </a:solidFill>
                        </a:rPr>
                        <a:t>등급</a:t>
                      </a:r>
                    </a:p>
                  </a:txBody>
                  <a:tcPr marT="46355" marB="46355" anchor="ctr">
                    <a:lnL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A43E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>
                        <a:buFontTx/>
                        <a:buNone/>
                      </a:pPr>
                      <a:r>
                        <a:rPr lang="ko-KR" altLang="en-US" sz="2500" b="1" kern="1200">
                          <a:solidFill>
                            <a:schemeClr val="tx1"/>
                          </a:solidFill>
                        </a:rPr>
                        <a:t>연차</a:t>
                      </a:r>
                    </a:p>
                  </a:txBody>
                  <a:tcPr marT="46355" marB="46355" anchor="ctr">
                    <a:lnL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A43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27760">
                <a:tc>
                  <a:txBody>
                    <a:bodyPr/>
                    <a:lstStyle/>
                    <a:p>
                      <a:pPr marL="0" lvl="1" indent="0" algn="ctr">
                        <a:buFontTx/>
                        <a:buNone/>
                      </a:pPr>
                      <a:r>
                        <a:rPr lang="en-US" altLang="ko-KR" sz="2500" kern="120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ko-KR" altLang="en-US" sz="2500" kern="1200">
                        <a:solidFill>
                          <a:srgbClr val="000000"/>
                        </a:solidFill>
                      </a:endParaRPr>
                    </a:p>
                  </a:txBody>
                  <a:tcPr marT="46355" marB="46355" anchor="ctr">
                    <a:lnL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E1BC">
                        <a:alpha val="188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>
                        <a:buFontTx/>
                        <a:buNone/>
                      </a:pPr>
                      <a:r>
                        <a:rPr lang="ko-KR" altLang="en-US" sz="2500" kern="1200">
                          <a:solidFill>
                            <a:srgbClr val="000000"/>
                          </a:solidFill>
                        </a:rPr>
                        <a:t>신입</a:t>
                      </a:r>
                    </a:p>
                  </a:txBody>
                  <a:tcPr marT="46355" marB="46355" anchor="ctr">
                    <a:lnL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E1BC">
                        <a:alpha val="1884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27760">
                <a:tc>
                  <a:txBody>
                    <a:bodyPr/>
                    <a:lstStyle/>
                    <a:p>
                      <a:pPr marL="0" lvl="1" indent="0" algn="ctr">
                        <a:buFontTx/>
                        <a:buNone/>
                      </a:pPr>
                      <a:r>
                        <a:rPr lang="en-US" altLang="ko-KR" sz="2500" kern="1200">
                          <a:solidFill>
                            <a:srgbClr val="000000"/>
                          </a:solidFill>
                        </a:rPr>
                        <a:t>2</a:t>
                      </a:r>
                      <a:endParaRPr lang="ko-KR" altLang="en-US" sz="2500" kern="1200">
                        <a:solidFill>
                          <a:srgbClr val="000000"/>
                        </a:solidFill>
                      </a:endParaRPr>
                    </a:p>
                  </a:txBody>
                  <a:tcPr marT="46355" marB="46355" anchor="ctr">
                    <a:lnL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E1BC">
                        <a:alpha val="188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>
                        <a:buFontTx/>
                        <a:buNone/>
                      </a:pPr>
                      <a:r>
                        <a:rPr lang="en-US" altLang="ko-KR" sz="2500" kern="1200">
                          <a:solidFill>
                            <a:srgbClr val="000000"/>
                          </a:solidFill>
                        </a:rPr>
                        <a:t>1~3</a:t>
                      </a:r>
                      <a:endParaRPr lang="ko-KR" altLang="en-US" sz="2500" kern="1200">
                        <a:solidFill>
                          <a:srgbClr val="000000"/>
                        </a:solidFill>
                      </a:endParaRPr>
                    </a:p>
                  </a:txBody>
                  <a:tcPr marT="46355" marB="46355" anchor="ctr">
                    <a:lnL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E1BC">
                        <a:alpha val="1884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7760">
                <a:tc>
                  <a:txBody>
                    <a:bodyPr/>
                    <a:lstStyle/>
                    <a:p>
                      <a:pPr marL="0" lvl="1" indent="0" algn="ctr">
                        <a:buFontTx/>
                        <a:buNone/>
                      </a:pPr>
                      <a:r>
                        <a:rPr lang="en-US" altLang="ko-KR" sz="2500" kern="1200">
                          <a:solidFill>
                            <a:srgbClr val="000000"/>
                          </a:solidFill>
                        </a:rPr>
                        <a:t>3</a:t>
                      </a:r>
                      <a:endParaRPr lang="ko-KR" altLang="en-US" sz="2500" kern="1200">
                        <a:solidFill>
                          <a:srgbClr val="000000"/>
                        </a:solidFill>
                      </a:endParaRPr>
                    </a:p>
                  </a:txBody>
                  <a:tcPr marT="46355" marB="46355" anchor="ctr">
                    <a:lnL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E1BC">
                        <a:alpha val="188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>
                        <a:buFontTx/>
                        <a:buNone/>
                      </a:pPr>
                      <a:r>
                        <a:rPr lang="en-US" altLang="ko-KR" sz="2500" kern="1200">
                          <a:solidFill>
                            <a:srgbClr val="000000"/>
                          </a:solidFill>
                        </a:rPr>
                        <a:t>3~5</a:t>
                      </a:r>
                      <a:endParaRPr lang="ko-KR" altLang="en-US" sz="2500" kern="1200">
                        <a:solidFill>
                          <a:srgbClr val="000000"/>
                        </a:solidFill>
                      </a:endParaRPr>
                    </a:p>
                  </a:txBody>
                  <a:tcPr marT="46355" marB="46355" anchor="ctr">
                    <a:lnL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E1BC">
                        <a:alpha val="1884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27760">
                <a:tc>
                  <a:txBody>
                    <a:bodyPr/>
                    <a:lstStyle/>
                    <a:p>
                      <a:pPr marL="0" lvl="1" indent="0" algn="ctr">
                        <a:buFontTx/>
                        <a:buNone/>
                      </a:pPr>
                      <a:r>
                        <a:rPr lang="en-US" altLang="ko-KR" sz="2500" kern="1200">
                          <a:solidFill>
                            <a:srgbClr val="000000"/>
                          </a:solidFill>
                        </a:rPr>
                        <a:t>4</a:t>
                      </a:r>
                      <a:endParaRPr lang="ko-KR" altLang="en-US" sz="2500" kern="1200">
                        <a:solidFill>
                          <a:srgbClr val="000000"/>
                        </a:solidFill>
                      </a:endParaRPr>
                    </a:p>
                  </a:txBody>
                  <a:tcPr marT="46355" marB="46355" anchor="ctr">
                    <a:lnL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E1BC">
                        <a:alpha val="188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>
                        <a:buFontTx/>
                        <a:buNone/>
                      </a:pPr>
                      <a:r>
                        <a:rPr lang="en-US" altLang="ko-KR" sz="2500" kern="1200">
                          <a:solidFill>
                            <a:srgbClr val="000000"/>
                          </a:solidFill>
                        </a:rPr>
                        <a:t>5</a:t>
                      </a:r>
                      <a:r>
                        <a:rPr lang="ko-KR" altLang="en-US" sz="2500" kern="1200">
                          <a:solidFill>
                            <a:srgbClr val="000000"/>
                          </a:solidFill>
                        </a:rPr>
                        <a:t>년 이상</a:t>
                      </a:r>
                    </a:p>
                  </a:txBody>
                  <a:tcPr marT="46355" marB="46355" anchor="ctr">
                    <a:lnL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E1BC">
                        <a:alpha val="1884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40" name="Table 3"/>
          <p:cNvGraphicFramePr>
            <a:graphicFrameLocks noGrp="1"/>
          </p:cNvGraphicFramePr>
          <p:nvPr/>
        </p:nvGraphicFramePr>
        <p:xfrm>
          <a:off x="2274570" y="3212465"/>
          <a:ext cx="13809345" cy="5730240"/>
        </p:xfrm>
        <a:graphic>
          <a:graphicData uri="http://schemas.openxmlformats.org/drawingml/2006/table">
            <a:tbl>
              <a:tblPr firstRow="1" bandRow="1">
                <a:tableStyleId>{00000000-0000-0000-0000-000000000000}</a:tableStyleId>
              </a:tblPr>
              <a:tblGrid>
                <a:gridCol w="36785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374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297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636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89280">
                <a:tc gridSpan="4">
                  <a:txBody>
                    <a:bodyPr/>
                    <a:lstStyle/>
                    <a:p>
                      <a:pPr marL="0" lvl="1" indent="0" algn="ctr">
                        <a:buFontTx/>
                        <a:buNone/>
                      </a:pPr>
                      <a:r>
                        <a:rPr lang="ko-KR" altLang="en-US" b="1" i="0" kern="1200">
                          <a:solidFill>
                            <a:schemeClr val="tx1"/>
                          </a:solidFill>
                        </a:rPr>
                        <a:t>추가 점수</a:t>
                      </a:r>
                    </a:p>
                  </a:txBody>
                  <a:tcPr marT="46355" marB="46355" anchor="ctr">
                    <a:lnL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A43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24890">
                <a:tc>
                  <a:txBody>
                    <a:bodyPr/>
                    <a:lstStyle/>
                    <a:p>
                      <a:pPr marL="0" lvl="1" indent="0" algn="ctr">
                        <a:buFontTx/>
                        <a:buNone/>
                      </a:pPr>
                      <a:r>
                        <a:rPr lang="ko-KR" altLang="ko-KR" b="0" i="0" kern="1200">
                          <a:solidFill>
                            <a:schemeClr val="tx1"/>
                          </a:solidFill>
                        </a:rPr>
                        <a:t>관련 직군 경력</a:t>
                      </a:r>
                      <a:endParaRPr lang="ko-KR" altLang="en-US" b="0" i="0" kern="1200">
                        <a:solidFill>
                          <a:schemeClr val="tx1"/>
                        </a:solidFill>
                      </a:endParaRPr>
                    </a:p>
                    <a:p>
                      <a:pPr marL="0" lvl="1" indent="0" algn="ctr">
                        <a:buFontTx/>
                        <a:buNone/>
                      </a:pPr>
                      <a:r>
                        <a:rPr lang="en-US" altLang="ko-KR" b="0" i="0" kern="120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b="0" i="0" kern="1200">
                          <a:solidFill>
                            <a:schemeClr val="tx1"/>
                          </a:solidFill>
                        </a:rPr>
                        <a:t>퇴사년월 </a:t>
                      </a:r>
                      <a:r>
                        <a:rPr lang="en-US" altLang="ko-KR" b="0" i="0" kern="120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b="0" i="0" kern="1200">
                          <a:solidFill>
                            <a:schemeClr val="tx1"/>
                          </a:solidFill>
                        </a:rPr>
                        <a:t> 입사년월</a:t>
                      </a:r>
                      <a:r>
                        <a:rPr lang="en-US" altLang="ko-KR" b="0" i="0" kern="120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b="0" i="0" kern="120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b="0" i="0" kern="120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b="0" i="0" kern="120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b="0" i="0" kern="120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ko-KR" altLang="en-US" b="0" i="0" kern="1200">
                        <a:solidFill>
                          <a:schemeClr val="tx1"/>
                        </a:solidFill>
                      </a:endParaRPr>
                    </a:p>
                  </a:txBody>
                  <a:tcPr marT="46355" marB="46355" anchor="ctr">
                    <a:lnL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DEBA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>
                        <a:buFontTx/>
                        <a:buNone/>
                      </a:pPr>
                      <a:r>
                        <a:rPr lang="ko-KR" altLang="en-US" b="0" i="0" kern="1200">
                          <a:solidFill>
                            <a:schemeClr val="tx1"/>
                          </a:solidFill>
                        </a:rPr>
                        <a:t>점수</a:t>
                      </a:r>
                    </a:p>
                    <a:p>
                      <a:pPr marL="0" lvl="1" indent="0" algn="ctr">
                        <a:buFontTx/>
                        <a:buNone/>
                      </a:pPr>
                      <a:r>
                        <a:rPr lang="ko-KR" altLang="en-US" b="0" i="0" kern="1200">
                          <a:solidFill>
                            <a:schemeClr val="tx1"/>
                          </a:solidFill>
                        </a:rPr>
                        <a:t>관련 직군 경력 * 2</a:t>
                      </a:r>
                    </a:p>
                  </a:txBody>
                  <a:tcPr marT="46355" marB="46355" anchor="ctr">
                    <a:lnL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DEBA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>
                        <a:buFontTx/>
                        <a:buNone/>
                      </a:pPr>
                      <a:r>
                        <a:rPr lang="ko-KR" altLang="en-US" b="0" i="0" kern="1200">
                          <a:solidFill>
                            <a:schemeClr val="tx1"/>
                          </a:solidFill>
                        </a:rPr>
                        <a:t>관련 없는 경력</a:t>
                      </a:r>
                    </a:p>
                    <a:p>
                      <a:pPr marL="0" lvl="1" indent="0" algn="ctr">
                        <a:buFontTx/>
                        <a:buNone/>
                      </a:pPr>
                      <a:r>
                        <a:rPr lang="ko-KR" altLang="en-US" b="0" i="0" kern="1200">
                          <a:solidFill>
                            <a:schemeClr val="tx1"/>
                          </a:solidFill>
                        </a:rPr>
                        <a:t>퇴사년월 </a:t>
                      </a:r>
                      <a:r>
                        <a:rPr lang="en-US" altLang="ko-KR" b="0" i="0" kern="120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b="0" i="0" kern="1200">
                          <a:solidFill>
                            <a:schemeClr val="tx1"/>
                          </a:solidFill>
                        </a:rPr>
                        <a:t> 입사년월</a:t>
                      </a:r>
                      <a:r>
                        <a:rPr lang="en-US" altLang="ko-KR" b="0" i="0" kern="120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b="0" i="0" kern="120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b="0" i="0" kern="120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b="0" i="0" kern="120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b="0" i="0" kern="120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ko-KR" altLang="en-US" kern="1200"/>
                    </a:p>
                  </a:txBody>
                  <a:tcPr marT="46355" marB="46355" anchor="ctr">
                    <a:lnL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DEBA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>
                        <a:buFontTx/>
                        <a:buNone/>
                      </a:pPr>
                      <a:r>
                        <a:rPr lang="ko-KR" altLang="en-US" b="0" i="0" kern="1200">
                          <a:solidFill>
                            <a:schemeClr val="tx1"/>
                          </a:solidFill>
                        </a:rPr>
                        <a:t>점수</a:t>
                      </a:r>
                    </a:p>
                    <a:p>
                      <a:pPr marL="0" lvl="1" indent="0" algn="ctr">
                        <a:buFontTx/>
                        <a:buNone/>
                      </a:pPr>
                      <a:r>
                        <a:rPr lang="ko-KR" altLang="en-US" b="0" i="0" kern="1200">
                          <a:solidFill>
                            <a:schemeClr val="tx1"/>
                          </a:solidFill>
                        </a:rPr>
                        <a:t>관련 직군 경력 * 0.5</a:t>
                      </a:r>
                    </a:p>
                  </a:txBody>
                  <a:tcPr marT="46355" marB="46355" anchor="ctr">
                    <a:lnL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DEB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0390">
                <a:tc>
                  <a:txBody>
                    <a:bodyPr/>
                    <a:lstStyle/>
                    <a:p>
                      <a:pPr marL="0" lvl="1" indent="0" algn="ctr">
                        <a:buFontTx/>
                        <a:buNone/>
                      </a:pPr>
                      <a:r>
                        <a:rPr lang="en-US" altLang="ko-KR" b="0" i="0" kern="120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b="0" i="0" kern="1200">
                        <a:solidFill>
                          <a:schemeClr val="tx1"/>
                        </a:solidFill>
                      </a:endParaRPr>
                    </a:p>
                  </a:txBody>
                  <a:tcPr marT="46355" marB="46355" anchor="ctr">
                    <a:lnL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9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>
                        <a:buFontTx/>
                        <a:buNone/>
                      </a:pPr>
                      <a:r>
                        <a:rPr lang="ko-KR" altLang="ko-KR" b="0" i="0" kern="120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b="0" i="0" kern="1200">
                        <a:solidFill>
                          <a:schemeClr val="tx1"/>
                        </a:solidFill>
                      </a:endParaRPr>
                    </a:p>
                  </a:txBody>
                  <a:tcPr marT="46355" marB="46355" anchor="ctr">
                    <a:lnL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9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>
                        <a:buFontTx/>
                        <a:buNone/>
                      </a:pPr>
                      <a:r>
                        <a:rPr lang="ko-KR" altLang="ko-KR" b="0" i="0" kern="120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b="0" i="0" kern="1200">
                        <a:solidFill>
                          <a:schemeClr val="tx1"/>
                        </a:solidFill>
                      </a:endParaRPr>
                    </a:p>
                  </a:txBody>
                  <a:tcPr marT="46355" marB="46355" anchor="ctr">
                    <a:lnL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9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>
                        <a:buFontTx/>
                        <a:buNone/>
                      </a:pPr>
                      <a:r>
                        <a:rPr lang="en-US" altLang="ko-KR" b="0" i="0" kern="120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b="0" i="0" kern="1200">
                        <a:solidFill>
                          <a:schemeClr val="tx1"/>
                        </a:solidFill>
                      </a:endParaRPr>
                    </a:p>
                  </a:txBody>
                  <a:tcPr marT="46355" marB="46355" anchor="ctr">
                    <a:lnL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9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9280">
                <a:tc>
                  <a:txBody>
                    <a:bodyPr/>
                    <a:lstStyle/>
                    <a:p>
                      <a:pPr marL="0" lvl="1" indent="0" algn="ctr">
                        <a:buFontTx/>
                        <a:buNone/>
                      </a:pPr>
                      <a:r>
                        <a:rPr lang="en-US" altLang="ko-KR" b="0" i="0" kern="120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b="0" i="0" kern="1200">
                        <a:solidFill>
                          <a:schemeClr val="tx1"/>
                        </a:solidFill>
                      </a:endParaRPr>
                    </a:p>
                  </a:txBody>
                  <a:tcPr marT="46355" marB="46355" anchor="ctr">
                    <a:lnL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9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>
                        <a:buFontTx/>
                        <a:buNone/>
                      </a:pPr>
                      <a:r>
                        <a:rPr lang="ko-KR" altLang="ko-KR" b="0" i="0" kern="120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b="0" i="0" kern="1200">
                        <a:solidFill>
                          <a:schemeClr val="tx1"/>
                        </a:solidFill>
                      </a:endParaRPr>
                    </a:p>
                  </a:txBody>
                  <a:tcPr marT="46355" marB="46355" anchor="ctr">
                    <a:lnL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9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>
                        <a:buFontTx/>
                        <a:buNone/>
                      </a:pPr>
                      <a:r>
                        <a:rPr lang="ko-KR" altLang="ko-KR" b="0" i="0" kern="120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b="0" i="0" kern="1200">
                        <a:solidFill>
                          <a:schemeClr val="tx1"/>
                        </a:solidFill>
                      </a:endParaRPr>
                    </a:p>
                  </a:txBody>
                  <a:tcPr marT="46355" marB="46355" anchor="ctr">
                    <a:lnL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9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>
                        <a:buFontTx/>
                        <a:buNone/>
                      </a:pPr>
                      <a:r>
                        <a:rPr lang="ko-KR" altLang="ko-KR" b="0" i="0" kern="1200">
                          <a:solidFill>
                            <a:schemeClr val="tx1"/>
                          </a:solidFill>
                        </a:rPr>
                        <a:t>0.5</a:t>
                      </a:r>
                      <a:endParaRPr lang="ko-KR" altLang="en-US" b="0" i="0" kern="1200">
                        <a:solidFill>
                          <a:schemeClr val="tx1"/>
                        </a:solidFill>
                      </a:endParaRPr>
                    </a:p>
                  </a:txBody>
                  <a:tcPr marT="46355" marB="46355" anchor="ctr">
                    <a:lnL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9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89280">
                <a:tc>
                  <a:txBody>
                    <a:bodyPr/>
                    <a:lstStyle/>
                    <a:p>
                      <a:pPr marL="0" lvl="1" indent="0" algn="ctr">
                        <a:buFontTx/>
                        <a:buNone/>
                      </a:pPr>
                      <a:r>
                        <a:rPr lang="en-US" altLang="ko-KR" b="0" i="0" kern="120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b="0" i="0" kern="1200">
                        <a:solidFill>
                          <a:schemeClr val="tx1"/>
                        </a:solidFill>
                      </a:endParaRPr>
                    </a:p>
                  </a:txBody>
                  <a:tcPr marT="46355" marB="46355" anchor="ctr">
                    <a:lnL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9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>
                        <a:buFontTx/>
                        <a:buNone/>
                      </a:pPr>
                      <a:r>
                        <a:rPr lang="ko-KR" altLang="ko-KR" b="0" i="0" kern="120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b="0" i="0" kern="1200">
                        <a:solidFill>
                          <a:schemeClr val="tx1"/>
                        </a:solidFill>
                      </a:endParaRPr>
                    </a:p>
                  </a:txBody>
                  <a:tcPr marT="46355" marB="46355" anchor="ctr">
                    <a:lnL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9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>
                        <a:buFontTx/>
                        <a:buNone/>
                      </a:pPr>
                      <a:r>
                        <a:rPr lang="ko-KR" altLang="ko-KR" b="0" i="0" kern="120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b="0" i="0" kern="1200">
                        <a:solidFill>
                          <a:schemeClr val="tx1"/>
                        </a:solidFill>
                      </a:endParaRPr>
                    </a:p>
                  </a:txBody>
                  <a:tcPr marT="46355" marB="46355" anchor="ctr">
                    <a:lnL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9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>
                        <a:buFontTx/>
                        <a:buNone/>
                      </a:pPr>
                      <a:r>
                        <a:rPr lang="ko-KR" altLang="ko-KR" b="0" i="0" kern="120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b="0" i="0" kern="1200">
                        <a:solidFill>
                          <a:schemeClr val="tx1"/>
                        </a:solidFill>
                      </a:endParaRPr>
                    </a:p>
                  </a:txBody>
                  <a:tcPr marT="46355" marB="46355" anchor="ctr">
                    <a:lnL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9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89280">
                <a:tc>
                  <a:txBody>
                    <a:bodyPr/>
                    <a:lstStyle/>
                    <a:p>
                      <a:pPr marL="0" lvl="1" indent="0" algn="ctr">
                        <a:buFontTx/>
                        <a:buNone/>
                      </a:pPr>
                      <a:r>
                        <a:rPr lang="en-US" altLang="ko-KR" b="0" i="0" kern="120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b="0" i="0" kern="1200">
                        <a:solidFill>
                          <a:schemeClr val="tx1"/>
                        </a:solidFill>
                      </a:endParaRPr>
                    </a:p>
                  </a:txBody>
                  <a:tcPr marT="46355" marB="46355" anchor="ctr">
                    <a:lnL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9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>
                        <a:buFontTx/>
                        <a:buNone/>
                      </a:pPr>
                      <a:r>
                        <a:rPr lang="ko-KR" altLang="ko-KR" b="0" i="0" kern="120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b="0" i="0" kern="1200">
                        <a:solidFill>
                          <a:schemeClr val="tx1"/>
                        </a:solidFill>
                      </a:endParaRPr>
                    </a:p>
                  </a:txBody>
                  <a:tcPr marT="46355" marB="46355" anchor="ctr">
                    <a:lnL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9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>
                        <a:buFontTx/>
                        <a:buNone/>
                      </a:pPr>
                      <a:r>
                        <a:rPr lang="ko-KR" altLang="ko-KR" b="0" i="0" kern="120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b="0" i="0" kern="1200">
                        <a:solidFill>
                          <a:schemeClr val="tx1"/>
                        </a:solidFill>
                      </a:endParaRPr>
                    </a:p>
                  </a:txBody>
                  <a:tcPr marT="46355" marB="46355" anchor="ctr">
                    <a:lnL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9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>
                        <a:buFontTx/>
                        <a:buNone/>
                      </a:pPr>
                      <a:r>
                        <a:rPr lang="ko-KR" altLang="ko-KR" b="0" i="0" kern="1200">
                          <a:solidFill>
                            <a:schemeClr val="tx1"/>
                          </a:solidFill>
                        </a:rPr>
                        <a:t>1.5</a:t>
                      </a:r>
                      <a:endParaRPr lang="ko-KR" altLang="en-US" b="0" i="0" kern="1200">
                        <a:solidFill>
                          <a:schemeClr val="tx1"/>
                        </a:solidFill>
                      </a:endParaRPr>
                    </a:p>
                  </a:txBody>
                  <a:tcPr marT="46355" marB="46355" anchor="ctr">
                    <a:lnL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9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89280">
                <a:tc>
                  <a:txBody>
                    <a:bodyPr/>
                    <a:lstStyle/>
                    <a:p>
                      <a:pPr marL="0" lvl="1" indent="0" algn="ctr">
                        <a:buFontTx/>
                        <a:buNone/>
                      </a:pPr>
                      <a:r>
                        <a:rPr lang="en-US" altLang="ko-KR" b="0" i="0" kern="120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b="0" i="0" kern="1200">
                        <a:solidFill>
                          <a:schemeClr val="tx1"/>
                        </a:solidFill>
                      </a:endParaRPr>
                    </a:p>
                  </a:txBody>
                  <a:tcPr marT="46355" marB="46355" anchor="ctr">
                    <a:lnL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9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>
                        <a:buFontTx/>
                        <a:buNone/>
                      </a:pPr>
                      <a:r>
                        <a:rPr lang="ko-KR" altLang="ko-KR" b="0" i="0" kern="120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b="0" i="0" kern="1200">
                        <a:solidFill>
                          <a:schemeClr val="tx1"/>
                        </a:solidFill>
                      </a:endParaRPr>
                    </a:p>
                  </a:txBody>
                  <a:tcPr marT="46355" marB="46355" anchor="ctr">
                    <a:lnL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9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>
                        <a:buFontTx/>
                        <a:buNone/>
                      </a:pPr>
                      <a:r>
                        <a:rPr lang="ko-KR" altLang="ko-KR" b="0" i="0" kern="120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b="0" i="0" kern="1200">
                        <a:solidFill>
                          <a:schemeClr val="tx1"/>
                        </a:solidFill>
                      </a:endParaRPr>
                    </a:p>
                  </a:txBody>
                  <a:tcPr marT="46355" marB="46355" anchor="ctr">
                    <a:lnL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9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>
                        <a:buFontTx/>
                        <a:buNone/>
                      </a:pPr>
                      <a:r>
                        <a:rPr lang="ko-KR" altLang="ko-KR" b="0" i="0" kern="120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b="0" i="0" kern="1200">
                        <a:solidFill>
                          <a:schemeClr val="tx1"/>
                        </a:solidFill>
                      </a:endParaRPr>
                    </a:p>
                  </a:txBody>
                  <a:tcPr marT="46355" marB="46355" anchor="ctr">
                    <a:lnL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9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89280">
                <a:tc>
                  <a:txBody>
                    <a:bodyPr/>
                    <a:lstStyle/>
                    <a:p>
                      <a:pPr marL="0" lvl="1" indent="0" algn="ctr">
                        <a:buFontTx/>
                        <a:buNone/>
                      </a:pPr>
                      <a:r>
                        <a:rPr lang="en-US" altLang="ko-KR" b="0" i="0" kern="120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b="0" i="0" kern="1200">
                        <a:solidFill>
                          <a:schemeClr val="tx1"/>
                        </a:solidFill>
                      </a:endParaRPr>
                    </a:p>
                  </a:txBody>
                  <a:tcPr marT="46355" marB="46355" anchor="ctr">
                    <a:lnL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9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>
                        <a:buFontTx/>
                        <a:buNone/>
                      </a:pPr>
                      <a:r>
                        <a:rPr lang="ko-KR" altLang="ko-KR" b="0" i="0" kern="120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ko-KR" altLang="en-US" b="0" i="0" kern="1200">
                        <a:solidFill>
                          <a:schemeClr val="tx1"/>
                        </a:solidFill>
                      </a:endParaRPr>
                    </a:p>
                  </a:txBody>
                  <a:tcPr marT="46355" marB="46355" anchor="ctr">
                    <a:lnL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9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>
                        <a:buFontTx/>
                        <a:buNone/>
                      </a:pPr>
                      <a:r>
                        <a:rPr lang="ko-KR" altLang="ko-KR" b="0" i="0" kern="120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b="0" i="0" kern="1200">
                        <a:solidFill>
                          <a:schemeClr val="tx1"/>
                        </a:solidFill>
                      </a:endParaRPr>
                    </a:p>
                  </a:txBody>
                  <a:tcPr marT="46355" marB="46355" anchor="ctr">
                    <a:lnL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9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>
                        <a:buFontTx/>
                        <a:buNone/>
                      </a:pPr>
                      <a:r>
                        <a:rPr lang="ko-KR" altLang="ko-KR" b="0" i="0" kern="1200">
                          <a:solidFill>
                            <a:schemeClr val="tx1"/>
                          </a:solidFill>
                        </a:rPr>
                        <a:t>2.5</a:t>
                      </a:r>
                      <a:endParaRPr lang="ko-KR" altLang="en-US" b="0" i="0" kern="1200">
                        <a:solidFill>
                          <a:schemeClr val="tx1"/>
                        </a:solidFill>
                      </a:endParaRPr>
                    </a:p>
                  </a:txBody>
                  <a:tcPr marT="46355" marB="46355" anchor="ctr">
                    <a:lnL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9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89280">
                <a:tc>
                  <a:txBody>
                    <a:bodyPr/>
                    <a:lstStyle/>
                    <a:p>
                      <a:pPr marL="0" lvl="1" indent="0" algn="ctr">
                        <a:buFontTx/>
                        <a:buNone/>
                      </a:pPr>
                      <a:r>
                        <a:rPr lang="en-US" altLang="ko-KR" b="0" i="0" kern="120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b="0" i="0" kern="1200">
                        <a:solidFill>
                          <a:schemeClr val="tx1"/>
                        </a:solidFill>
                      </a:endParaRPr>
                    </a:p>
                  </a:txBody>
                  <a:tcPr marT="46355" marB="46355" anchor="ctr">
                    <a:lnL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9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>
                        <a:buFontTx/>
                        <a:buNone/>
                      </a:pPr>
                      <a:r>
                        <a:rPr lang="ko-KR" altLang="ko-KR" b="0" i="0" kern="120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ko-KR" altLang="en-US" b="0" i="0" kern="1200">
                        <a:solidFill>
                          <a:schemeClr val="tx1"/>
                        </a:solidFill>
                      </a:endParaRPr>
                    </a:p>
                  </a:txBody>
                  <a:tcPr marT="46355" marB="46355" anchor="ctr">
                    <a:lnL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9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>
                        <a:buFontTx/>
                        <a:buNone/>
                      </a:pPr>
                      <a:r>
                        <a:rPr lang="ko-KR" altLang="ko-KR" b="0" i="0" kern="120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b="0" i="0" kern="1200">
                        <a:solidFill>
                          <a:schemeClr val="tx1"/>
                        </a:solidFill>
                      </a:endParaRPr>
                    </a:p>
                  </a:txBody>
                  <a:tcPr marT="46355" marB="46355" anchor="ctr">
                    <a:lnL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9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>
                        <a:buFontTx/>
                        <a:buNone/>
                      </a:pPr>
                      <a:r>
                        <a:rPr lang="ko-KR" altLang="ko-KR" b="0" i="0" kern="120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b="0" i="0" kern="1200">
                        <a:solidFill>
                          <a:schemeClr val="tx1"/>
                        </a:solidFill>
                      </a:endParaRPr>
                    </a:p>
                  </a:txBody>
                  <a:tcPr marT="46355" marB="46355" anchor="ctr">
                    <a:lnL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9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13" name="TextBox 10"/>
          <p:cNvSpPr txBox="1"/>
          <p:nvPr/>
        </p:nvSpPr>
        <p:spPr>
          <a:xfrm>
            <a:off x="1752600" y="1168400"/>
            <a:ext cx="6731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75530"/>
              </a:lnSpc>
            </a:pPr>
            <a:r>
              <a:rPr lang="en-US" sz="2800" b="0" i="0" u="none" strike="noStrike" spc="100" dirty="0">
                <a:solidFill>
                  <a:srgbClr val="FFFFFF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04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 rot="16200000">
            <a:off x="15151100" y="-825500"/>
            <a:ext cx="1638300" cy="1638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 rot="16200000">
            <a:off x="16459200" y="-825500"/>
            <a:ext cx="1638300" cy="1638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 rot="16200000">
            <a:off x="-825500" y="8978900"/>
            <a:ext cx="2133600" cy="2133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 rot="16200000">
            <a:off x="1790700" y="990600"/>
            <a:ext cx="635000" cy="6350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 rot="16200000">
            <a:off x="2260600" y="990600"/>
            <a:ext cx="635000" cy="6350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2603500" y="1397000"/>
            <a:ext cx="5702300" cy="5588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75530"/>
              </a:lnSpc>
              <a:defRPr/>
            </a:pPr>
            <a:r>
              <a:rPr lang="ko-KR" sz="4800" b="0" i="0" u="none" strike="noStrike" spc="200">
                <a:solidFill>
                  <a:srgbClr val="000000"/>
                </a:solidFill>
                <a:ea typeface="맑은 고딕"/>
              </a:rPr>
              <a:t>프로젝트</a:t>
            </a:r>
            <a:r>
              <a:rPr lang="en-US" sz="4800" b="0" i="0" u="none" strike="noStrike" spc="200">
                <a:solidFill>
                  <a:srgbClr val="000000"/>
                </a:solidFill>
                <a:latin typeface="맑은 고딕"/>
              </a:rPr>
              <a:t> </a:t>
            </a:r>
            <a:r>
              <a:rPr lang="ko-KR" sz="4800" b="0" i="0" u="none" strike="noStrike" spc="200">
                <a:solidFill>
                  <a:srgbClr val="000000"/>
                </a:solidFill>
                <a:ea typeface="맑은 고딕"/>
              </a:rPr>
              <a:t>결과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603500" y="2171700"/>
            <a:ext cx="7531735" cy="419735"/>
          </a:xfrm>
          <a:prstGeom prst="rect">
            <a:avLst/>
          </a:prstGeom>
        </p:spPr>
        <p:txBody>
          <a:bodyPr vert="horz" wrap="square" lIns="0" tIns="0" rIns="0" bIns="0" numCol="1" anchor="ctr">
            <a:noAutofit/>
          </a:bodyPr>
          <a:lstStyle/>
          <a:p>
            <a:pPr marL="0" indent="0" algn="l">
              <a:lnSpc>
                <a:spcPct val="75530"/>
              </a:lnSpc>
              <a:buFontTx/>
              <a:buNone/>
              <a:defRPr/>
            </a:pPr>
            <a:r>
              <a:rPr lang="ko-KR" altLang="en-US" sz="3600" b="0" i="0" strike="noStrike" spc="100">
                <a:solidFill>
                  <a:srgbClr val="787878"/>
                </a:solidFill>
                <a:ea typeface="Noto Sans KR DemiLight" charset="0"/>
              </a:rPr>
              <a:t>이력서 적합도 구상 및 예시 </a:t>
            </a:r>
            <a:r>
              <a:rPr lang="en-US" altLang="ko-KR" sz="3600" b="0" i="0" strike="noStrike" spc="100">
                <a:solidFill>
                  <a:srgbClr val="787878"/>
                </a:solidFill>
                <a:ea typeface="Noto Sans KR DemiLight" charset="0"/>
              </a:rPr>
              <a:t>– </a:t>
            </a:r>
            <a:r>
              <a:rPr lang="ko-KR" altLang="en-US" sz="3600" b="0" i="0" strike="noStrike" spc="100">
                <a:solidFill>
                  <a:srgbClr val="787878"/>
                </a:solidFill>
                <a:ea typeface="Noto Sans KR DemiLight" charset="0"/>
              </a:rPr>
              <a:t>학력</a:t>
            </a:r>
            <a:endParaRPr lang="ko-KR" altLang="en-US" sz="3600" b="0" i="0" strike="noStrike">
              <a:solidFill>
                <a:srgbClr val="787878"/>
              </a:solidFill>
              <a:ea typeface="Noto Sans KR DemiLight" charset="0"/>
            </a:endParaRPr>
          </a:p>
        </p:txBody>
      </p:sp>
      <p:graphicFrame>
        <p:nvGraphicFramePr>
          <p:cNvPr id="39" name="표 38"/>
          <p:cNvGraphicFramePr>
            <a:graphicFrameLocks noGrp="1"/>
          </p:cNvGraphicFramePr>
          <p:nvPr/>
        </p:nvGraphicFramePr>
        <p:xfrm>
          <a:off x="1600200" y="3238500"/>
          <a:ext cx="4419600" cy="5789930"/>
        </p:xfrm>
        <a:graphic>
          <a:graphicData uri="http://schemas.openxmlformats.org/drawingml/2006/table">
            <a:tbl>
              <a:tblPr firstRow="1" bandRow="1">
                <a:tableStyleId>{00000000-0000-0000-0000-000000000000}</a:tableStyleId>
              </a:tblPr>
              <a:tblGrid>
                <a:gridCol w="2209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09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78205">
                <a:tc>
                  <a:txBody>
                    <a:bodyPr/>
                    <a:lstStyle/>
                    <a:p>
                      <a:pPr marL="0" lvl="1" indent="0" algn="ctr">
                        <a:buFontTx/>
                        <a:buNone/>
                      </a:pPr>
                      <a:r>
                        <a:rPr lang="ko-KR" altLang="en-US" sz="2500" b="1" kern="1200">
                          <a:solidFill>
                            <a:schemeClr val="tx1"/>
                          </a:solidFill>
                        </a:rPr>
                        <a:t>등급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A43E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>
                        <a:buFontTx/>
                        <a:buNone/>
                      </a:pPr>
                      <a:r>
                        <a:rPr lang="ko-KR" altLang="en-US" sz="2500" b="1" kern="1200">
                          <a:solidFill>
                            <a:schemeClr val="tx1"/>
                          </a:solidFill>
                        </a:rPr>
                        <a:t>연차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A43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78205">
                <a:tc>
                  <a:txBody>
                    <a:bodyPr/>
                    <a:lstStyle/>
                    <a:p>
                      <a:pPr marL="0" lvl="1" indent="0" algn="ctr">
                        <a:buFontTx/>
                        <a:buNone/>
                      </a:pPr>
                      <a:r>
                        <a:rPr lang="en-US" altLang="ko-KR" sz="2500" kern="120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ko-KR" altLang="en-US" sz="2500" kern="120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E1BC">
                        <a:alpha val="188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>
                        <a:buFontTx/>
                        <a:buNone/>
                      </a:pPr>
                      <a:r>
                        <a:rPr lang="ko-KR" altLang="en-US" sz="2500" kern="1200">
                          <a:solidFill>
                            <a:srgbClr val="000000"/>
                          </a:solidFill>
                        </a:rPr>
                        <a:t>고등학교 졸업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E1BC">
                        <a:alpha val="1884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38555">
                <a:tc>
                  <a:txBody>
                    <a:bodyPr/>
                    <a:lstStyle/>
                    <a:p>
                      <a:pPr marL="0" lvl="1" indent="0" algn="ctr">
                        <a:buFontTx/>
                        <a:buNone/>
                      </a:pPr>
                      <a:r>
                        <a:rPr lang="en-US" altLang="ko-KR" sz="2500" kern="1200">
                          <a:solidFill>
                            <a:srgbClr val="000000"/>
                          </a:solidFill>
                        </a:rPr>
                        <a:t>2</a:t>
                      </a:r>
                      <a:endParaRPr lang="ko-KR" altLang="en-US" sz="2500" kern="120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E1BC">
                        <a:alpha val="188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>
                        <a:buFontTx/>
                        <a:buNone/>
                      </a:pPr>
                      <a:r>
                        <a:rPr lang="ko-KR" altLang="en-US" sz="2500" kern="1200">
                          <a:solidFill>
                            <a:srgbClr val="000000"/>
                          </a:solidFill>
                        </a:rPr>
                        <a:t>대학교 졸업</a:t>
                      </a:r>
                    </a:p>
                    <a:p>
                      <a:pPr marL="0" lvl="1" indent="0" algn="ctr">
                        <a:buFontTx/>
                        <a:buNone/>
                      </a:pPr>
                      <a:r>
                        <a:rPr lang="en-US" altLang="ko-KR" sz="2500" kern="1200">
                          <a:solidFill>
                            <a:srgbClr val="000000"/>
                          </a:solidFill>
                        </a:rPr>
                        <a:t>(2,</a:t>
                      </a:r>
                      <a:r>
                        <a:rPr lang="ko-KR" altLang="en-US" sz="2500" kern="120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en-US" altLang="ko-KR" sz="2500" kern="1200">
                          <a:solidFill>
                            <a:srgbClr val="000000"/>
                          </a:solidFill>
                        </a:rPr>
                        <a:t>3</a:t>
                      </a:r>
                      <a:r>
                        <a:rPr lang="ko-KR" altLang="en-US" sz="2500" kern="1200">
                          <a:solidFill>
                            <a:srgbClr val="000000"/>
                          </a:solidFill>
                        </a:rPr>
                        <a:t>년제</a:t>
                      </a:r>
                      <a:r>
                        <a:rPr lang="en-US" altLang="ko-KR" sz="2500" kern="1200">
                          <a:solidFill>
                            <a:srgbClr val="000000"/>
                          </a:solidFill>
                        </a:rPr>
                        <a:t>)</a:t>
                      </a:r>
                      <a:endParaRPr lang="ko-KR" altLang="en-US" sz="2500" kern="120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E1BC">
                        <a:alpha val="1884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38555">
                <a:tc>
                  <a:txBody>
                    <a:bodyPr/>
                    <a:lstStyle/>
                    <a:p>
                      <a:pPr marL="0" lvl="1" indent="0" algn="ctr">
                        <a:buFontTx/>
                        <a:buNone/>
                      </a:pPr>
                      <a:r>
                        <a:rPr lang="en-US" altLang="ko-KR" sz="2500" kern="1200">
                          <a:solidFill>
                            <a:srgbClr val="000000"/>
                          </a:solidFill>
                        </a:rPr>
                        <a:t>3</a:t>
                      </a:r>
                      <a:endParaRPr lang="ko-KR" altLang="en-US" sz="2500" kern="120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E1BC">
                        <a:alpha val="188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>
                        <a:buFontTx/>
                        <a:buNone/>
                      </a:pPr>
                      <a:r>
                        <a:rPr lang="ko-KR" altLang="en-US" sz="2500" kern="1200">
                          <a:solidFill>
                            <a:srgbClr val="000000"/>
                          </a:solidFill>
                        </a:rPr>
                        <a:t>대학교 졸업</a:t>
                      </a:r>
                    </a:p>
                    <a:p>
                      <a:pPr marL="0" lvl="1" indent="0" algn="ctr">
                        <a:buFontTx/>
                        <a:buNone/>
                      </a:pPr>
                      <a:r>
                        <a:rPr lang="en-US" altLang="ko-KR" sz="2500" kern="1200">
                          <a:solidFill>
                            <a:srgbClr val="000000"/>
                          </a:solidFill>
                        </a:rPr>
                        <a:t>(4</a:t>
                      </a:r>
                      <a:r>
                        <a:rPr lang="ko-KR" altLang="en-US" sz="2500" kern="1200">
                          <a:solidFill>
                            <a:srgbClr val="000000"/>
                          </a:solidFill>
                        </a:rPr>
                        <a:t>년제</a:t>
                      </a:r>
                      <a:r>
                        <a:rPr lang="en-US" altLang="ko-KR" sz="2500" kern="1200">
                          <a:solidFill>
                            <a:srgbClr val="000000"/>
                          </a:solidFill>
                        </a:rPr>
                        <a:t>)</a:t>
                      </a:r>
                      <a:endParaRPr lang="ko-KR" altLang="en-US" sz="2500" kern="120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E1BC">
                        <a:alpha val="1884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78205">
                <a:tc>
                  <a:txBody>
                    <a:bodyPr/>
                    <a:lstStyle/>
                    <a:p>
                      <a:pPr marL="0" lvl="1" indent="0" algn="ctr">
                        <a:buFontTx/>
                        <a:buNone/>
                      </a:pPr>
                      <a:r>
                        <a:rPr lang="en-US" altLang="ko-KR" sz="2500" kern="1200">
                          <a:solidFill>
                            <a:srgbClr val="000000"/>
                          </a:solidFill>
                        </a:rPr>
                        <a:t>4</a:t>
                      </a:r>
                      <a:endParaRPr lang="ko-KR" altLang="en-US" sz="2500" kern="120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E1BC">
                        <a:alpha val="188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>
                        <a:buFontTx/>
                        <a:buNone/>
                      </a:pPr>
                      <a:r>
                        <a:rPr lang="ko-KR" altLang="en-US" sz="2500" kern="1200">
                          <a:solidFill>
                            <a:srgbClr val="000000"/>
                          </a:solidFill>
                        </a:rPr>
                        <a:t>대학원 석사과정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E1BC">
                        <a:alpha val="1884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78205">
                <a:tc>
                  <a:txBody>
                    <a:bodyPr/>
                    <a:lstStyle/>
                    <a:p>
                      <a:pPr marL="0" lvl="1" indent="0" algn="ctr">
                        <a:buFontTx/>
                        <a:buNone/>
                      </a:pPr>
                      <a:r>
                        <a:rPr lang="en-US" altLang="ko-KR" sz="2500" kern="1200">
                          <a:solidFill>
                            <a:srgbClr val="000000"/>
                          </a:solidFill>
                        </a:rPr>
                        <a:t>5</a:t>
                      </a:r>
                      <a:endParaRPr lang="ko-KR" altLang="en-US" sz="2500" kern="120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E1BC">
                        <a:alpha val="188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>
                        <a:buFontTx/>
                        <a:buNone/>
                      </a:pPr>
                      <a:r>
                        <a:rPr lang="ko-KR" altLang="en-US" sz="2500" kern="1200">
                          <a:solidFill>
                            <a:srgbClr val="000000"/>
                          </a:solidFill>
                        </a:rPr>
                        <a:t>대학원 박사과정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E1BC">
                        <a:alpha val="1884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40" name="표 39"/>
          <p:cNvGraphicFramePr>
            <a:graphicFrameLocks noGrp="1"/>
          </p:cNvGraphicFramePr>
          <p:nvPr/>
        </p:nvGraphicFramePr>
        <p:xfrm>
          <a:off x="6781800" y="3212465"/>
          <a:ext cx="9448800" cy="5816600"/>
        </p:xfrm>
        <a:graphic>
          <a:graphicData uri="http://schemas.openxmlformats.org/drawingml/2006/table">
            <a:tbl>
              <a:tblPr firstRow="1" bandRow="1">
                <a:tableStyleId>{00000000-0000-0000-0000-000000000000}</a:tableStyleId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2311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5829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717550">
                <a:tc gridSpan="2">
                  <a:txBody>
                    <a:bodyPr/>
                    <a:lstStyle/>
                    <a:p>
                      <a:pPr marL="0" lvl="1" indent="0" algn="ctr">
                        <a:buFontTx/>
                        <a:buNone/>
                      </a:pPr>
                      <a:r>
                        <a:rPr lang="ko-KR" altLang="en-US" b="1" kern="1200">
                          <a:solidFill>
                            <a:schemeClr val="tx1"/>
                          </a:solidFill>
                        </a:rPr>
                        <a:t>채용공고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6A32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6A32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6A32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6A32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A43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lvl="1" indent="0" algn="ctr">
                        <a:buFontTx/>
                        <a:buNone/>
                      </a:pPr>
                      <a:r>
                        <a:rPr lang="ko-KR" altLang="en-US" b="1" kern="1200">
                          <a:solidFill>
                            <a:schemeClr val="tx1"/>
                          </a:solidFill>
                        </a:rPr>
                        <a:t>이력서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6A32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6A32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6A32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6A32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A43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47140">
                <a:tc>
                  <a:txBody>
                    <a:bodyPr/>
                    <a:lstStyle/>
                    <a:p>
                      <a:pPr marL="0" lvl="1" indent="0" algn="ctr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학력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6A32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6A32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6A32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6A32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DEBA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등급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6A32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6A32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6A32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6A32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DEBA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학력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6A32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6A32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6A32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6A32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DEBA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등급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6A32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6A32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6A32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6A32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DEBA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이력서 등급</a:t>
                      </a:r>
                    </a:p>
                    <a:p>
                      <a:pPr marL="0" lvl="1" indent="0" algn="ctr">
                        <a:buFontTx/>
                        <a:buNone/>
                      </a:pPr>
                      <a:r>
                        <a:rPr lang="en-US" altLang="ko-KR" kern="1200">
                          <a:solidFill>
                            <a:srgbClr val="000000"/>
                          </a:solidFill>
                        </a:rPr>
                        <a:t>-</a:t>
                      </a: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 채용공고 등급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6A32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6A32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6A32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6A32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DEBA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점수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6A32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6A32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6A32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6A32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DEB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17550">
                <a:tc rowSpan="5">
                  <a:txBody>
                    <a:bodyPr/>
                    <a:lstStyle/>
                    <a:p>
                      <a:pPr marL="0" lvl="1" indent="0" algn="ctr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고등학교 졸업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6A32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6A32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6A32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6A32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9F2"/>
                    </a:solidFill>
                  </a:tcPr>
                </a:tc>
                <a:tc rowSpan="5">
                  <a:txBody>
                    <a:bodyPr/>
                    <a:lstStyle/>
                    <a:p>
                      <a:pPr marL="0" lvl="1" indent="0" algn="ctr">
                        <a:buFontTx/>
                        <a:buNone/>
                      </a:pPr>
                      <a:r>
                        <a:rPr lang="en-US" altLang="ko-KR" kern="120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6A32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6A32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6A32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6A32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9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고등학교 졸업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6A32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6A32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6A32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6A32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9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>
                        <a:buFontTx/>
                        <a:buNone/>
                      </a:pPr>
                      <a:r>
                        <a:rPr lang="en-US" altLang="ko-KR" kern="120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6A32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6A32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6A32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6A32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9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>
                        <a:buFontTx/>
                        <a:buNone/>
                      </a:pPr>
                      <a:r>
                        <a:rPr lang="en-US" altLang="ko-KR" kern="1200">
                          <a:solidFill>
                            <a:srgbClr val="000000"/>
                          </a:solidFill>
                        </a:rPr>
                        <a:t>0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6A32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6A32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6A32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6A32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9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>
                        <a:buFontTx/>
                        <a:buNone/>
                      </a:pPr>
                      <a:r>
                        <a:rPr lang="en-US" altLang="ko-KR" kern="1200">
                          <a:solidFill>
                            <a:srgbClr val="000000"/>
                          </a:solidFill>
                        </a:rPr>
                        <a:t>30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6A32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6A32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6A32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6A32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9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83590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algn="ctr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대학교 졸업</a:t>
                      </a:r>
                    </a:p>
                    <a:p>
                      <a:pPr marL="0" lvl="1" indent="0" algn="ctr">
                        <a:buFontTx/>
                        <a:buNone/>
                      </a:pPr>
                      <a:r>
                        <a:rPr lang="en-US" altLang="ko-KR" kern="1200">
                          <a:solidFill>
                            <a:srgbClr val="000000"/>
                          </a:solidFill>
                        </a:rPr>
                        <a:t>(2,</a:t>
                      </a: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en-US" altLang="ko-KR" kern="1200">
                          <a:solidFill>
                            <a:srgbClr val="000000"/>
                          </a:solidFill>
                        </a:rPr>
                        <a:t>3</a:t>
                      </a: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년제</a:t>
                      </a:r>
                      <a:r>
                        <a:rPr lang="en-US" altLang="ko-KR" kern="1200">
                          <a:solidFill>
                            <a:srgbClr val="000000"/>
                          </a:solidFill>
                        </a:rPr>
                        <a:t>)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6A32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6A32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6A32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6A32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9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>
                        <a:buFontTx/>
                        <a:buNone/>
                      </a:pPr>
                      <a:r>
                        <a:rPr lang="en-US" altLang="ko-KR" kern="1200">
                          <a:solidFill>
                            <a:srgbClr val="000000"/>
                          </a:solidFill>
                        </a:rPr>
                        <a:t>2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6A32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6A32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6A32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6A32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9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>
                        <a:buFontTx/>
                        <a:buNone/>
                      </a:pPr>
                      <a:r>
                        <a:rPr lang="en-US" altLang="ko-KR" kern="120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6A32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6A32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6A32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6A32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9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>
                        <a:buFontTx/>
                        <a:buNone/>
                      </a:pPr>
                      <a:r>
                        <a:rPr lang="en-US" altLang="ko-KR" kern="1200">
                          <a:solidFill>
                            <a:srgbClr val="000000"/>
                          </a:solidFill>
                        </a:rPr>
                        <a:t>27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6A32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6A32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6A32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6A32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9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83590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algn="ctr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대학교 졸업</a:t>
                      </a:r>
                    </a:p>
                    <a:p>
                      <a:pPr marL="0" lvl="1" indent="0" algn="ctr">
                        <a:buFontTx/>
                        <a:buNone/>
                      </a:pPr>
                      <a:r>
                        <a:rPr lang="en-US" altLang="ko-KR" kern="1200">
                          <a:solidFill>
                            <a:srgbClr val="000000"/>
                          </a:solidFill>
                        </a:rPr>
                        <a:t>(4</a:t>
                      </a: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년제</a:t>
                      </a:r>
                      <a:r>
                        <a:rPr lang="en-US" altLang="ko-KR" kern="1200">
                          <a:solidFill>
                            <a:srgbClr val="000000"/>
                          </a:solidFill>
                        </a:rPr>
                        <a:t>)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6A32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6A32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6A32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6A32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9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>
                        <a:buFontTx/>
                        <a:buNone/>
                      </a:pPr>
                      <a:r>
                        <a:rPr lang="en-US" altLang="ko-KR" kern="1200">
                          <a:solidFill>
                            <a:srgbClr val="000000"/>
                          </a:solidFill>
                        </a:rPr>
                        <a:t>3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6A32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6A32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6A32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6A32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9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>
                        <a:buFontTx/>
                        <a:buNone/>
                      </a:pPr>
                      <a:r>
                        <a:rPr lang="en-US" altLang="ko-KR" kern="1200">
                          <a:solidFill>
                            <a:srgbClr val="000000"/>
                          </a:solidFill>
                        </a:rPr>
                        <a:t>2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6A32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6A32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6A32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6A32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9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>
                        <a:buFontTx/>
                        <a:buNone/>
                      </a:pPr>
                      <a:r>
                        <a:rPr lang="en-US" altLang="ko-KR" kern="1200">
                          <a:solidFill>
                            <a:srgbClr val="000000"/>
                          </a:solidFill>
                        </a:rPr>
                        <a:t>24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6A32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6A32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6A32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6A32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9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83590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algn="ctr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대학원 석사과정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6A32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6A32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6A32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6A32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9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>
                        <a:buFontTx/>
                        <a:buNone/>
                      </a:pPr>
                      <a:r>
                        <a:rPr lang="en-US" altLang="ko-KR" kern="1200">
                          <a:solidFill>
                            <a:srgbClr val="000000"/>
                          </a:solidFill>
                        </a:rPr>
                        <a:t>4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6A32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6A32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6A32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6A32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9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>
                        <a:buFontTx/>
                        <a:buNone/>
                      </a:pPr>
                      <a:r>
                        <a:rPr lang="en-US" altLang="ko-KR" kern="1200">
                          <a:solidFill>
                            <a:srgbClr val="000000"/>
                          </a:solidFill>
                        </a:rPr>
                        <a:t>3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6A32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6A32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6A32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6A32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9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>
                        <a:buFontTx/>
                        <a:buNone/>
                      </a:pPr>
                      <a:r>
                        <a:rPr lang="en-US" altLang="ko-KR" kern="1200">
                          <a:solidFill>
                            <a:srgbClr val="000000"/>
                          </a:solidFill>
                        </a:rPr>
                        <a:t>21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6A32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6A32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6A32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6A32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9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83590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algn="ctr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대학원 박사과정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6A32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6A32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6A32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6A32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9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>
                        <a:buFontTx/>
                        <a:buNone/>
                      </a:pPr>
                      <a:r>
                        <a:rPr lang="en-US" altLang="ko-KR" kern="1200">
                          <a:solidFill>
                            <a:srgbClr val="000000"/>
                          </a:solidFill>
                        </a:rPr>
                        <a:t>5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6A32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6A32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6A32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6A32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9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>
                        <a:buFontTx/>
                        <a:buNone/>
                      </a:pPr>
                      <a:r>
                        <a:rPr lang="en-US" altLang="ko-KR" kern="1200">
                          <a:solidFill>
                            <a:srgbClr val="000000"/>
                          </a:solidFill>
                        </a:rPr>
                        <a:t>4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6A32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6A32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6A32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6A32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9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>
                        <a:buFontTx/>
                        <a:buNone/>
                      </a:pPr>
                      <a:r>
                        <a:rPr lang="en-US" altLang="ko-KR" kern="1200">
                          <a:solidFill>
                            <a:srgbClr val="000000"/>
                          </a:solidFill>
                        </a:rPr>
                        <a:t>18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6A32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6A32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6A32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6A32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9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3" name="TextBox 10"/>
          <p:cNvSpPr txBox="1"/>
          <p:nvPr/>
        </p:nvSpPr>
        <p:spPr>
          <a:xfrm>
            <a:off x="1752600" y="1168400"/>
            <a:ext cx="6731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75530"/>
              </a:lnSpc>
            </a:pPr>
            <a:r>
              <a:rPr lang="en-US" sz="2800" b="0" i="0" u="none" strike="noStrike" spc="100" dirty="0">
                <a:solidFill>
                  <a:srgbClr val="FFFFFF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04</a:t>
            </a:r>
          </a:p>
        </p:txBody>
      </p:sp>
    </p:spTree>
    <p:extLst>
      <p:ext uri="{BB962C8B-B14F-4D97-AF65-F5344CB8AC3E}">
        <p14:creationId xmlns:p14="http://schemas.microsoft.com/office/powerpoint/2010/main" val="20674989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 rot="16200000">
            <a:off x="15151100" y="-825500"/>
            <a:ext cx="1638300" cy="1638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 rot="16200000">
            <a:off x="16459200" y="-825500"/>
            <a:ext cx="1638300" cy="1638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 rot="16200000">
            <a:off x="-825500" y="8978900"/>
            <a:ext cx="2133600" cy="2133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 rot="16200000">
            <a:off x="1790700" y="990600"/>
            <a:ext cx="635000" cy="6350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 rot="16200000">
            <a:off x="2260600" y="990600"/>
            <a:ext cx="635000" cy="6350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2603500" y="1397000"/>
            <a:ext cx="5702300" cy="5588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75530"/>
              </a:lnSpc>
              <a:defRPr/>
            </a:pPr>
            <a:r>
              <a:rPr lang="ko-KR" sz="4800" b="0" i="0" u="none" strike="noStrike" spc="200">
                <a:solidFill>
                  <a:srgbClr val="000000"/>
                </a:solidFill>
                <a:ea typeface="맑은 고딕"/>
              </a:rPr>
              <a:t>프로젝트</a:t>
            </a:r>
            <a:r>
              <a:rPr lang="en-US" sz="4800" b="0" i="0" u="none" strike="noStrike" spc="200">
                <a:solidFill>
                  <a:srgbClr val="000000"/>
                </a:solidFill>
                <a:latin typeface="맑은 고딕"/>
              </a:rPr>
              <a:t> </a:t>
            </a:r>
            <a:r>
              <a:rPr lang="ko-KR" sz="4800" b="0" i="0" u="none" strike="noStrike" spc="200">
                <a:solidFill>
                  <a:srgbClr val="000000"/>
                </a:solidFill>
                <a:ea typeface="맑은 고딕"/>
              </a:rPr>
              <a:t>결과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603500" y="2171700"/>
            <a:ext cx="7531735" cy="419735"/>
          </a:xfrm>
          <a:prstGeom prst="rect">
            <a:avLst/>
          </a:prstGeom>
        </p:spPr>
        <p:txBody>
          <a:bodyPr vert="horz" wrap="square" lIns="0" tIns="0" rIns="0" bIns="0" numCol="1" anchor="ctr">
            <a:noAutofit/>
          </a:bodyPr>
          <a:lstStyle/>
          <a:p>
            <a:pPr marL="0" indent="0" algn="l">
              <a:lnSpc>
                <a:spcPct val="75530"/>
              </a:lnSpc>
              <a:buFontTx/>
              <a:buNone/>
              <a:defRPr/>
            </a:pPr>
            <a:r>
              <a:rPr lang="ko-KR" altLang="en-US" sz="3600" b="0" i="0" strike="noStrike" spc="100">
                <a:solidFill>
                  <a:srgbClr val="787878"/>
                </a:solidFill>
                <a:ea typeface="Noto Sans KR DemiLight" charset="0"/>
              </a:rPr>
              <a:t>이력서 적합도 구상 및 예시 </a:t>
            </a:r>
            <a:r>
              <a:rPr lang="en-US" altLang="ko-KR" sz="3600" b="0" i="0" strike="noStrike" spc="100">
                <a:solidFill>
                  <a:srgbClr val="787878"/>
                </a:solidFill>
                <a:ea typeface="Noto Sans KR DemiLight" charset="0"/>
              </a:rPr>
              <a:t>– </a:t>
            </a:r>
            <a:r>
              <a:rPr lang="ko-KR" altLang="en-US" sz="3600" b="0" i="0" strike="noStrike" spc="100">
                <a:solidFill>
                  <a:srgbClr val="787878"/>
                </a:solidFill>
                <a:ea typeface="Noto Sans KR DemiLight" charset="0"/>
              </a:rPr>
              <a:t>학력</a:t>
            </a:r>
            <a:endParaRPr lang="ko-KR" altLang="en-US" sz="3600" b="0" i="0" strike="noStrike">
              <a:solidFill>
                <a:srgbClr val="787878"/>
              </a:solidFill>
              <a:ea typeface="Noto Sans KR DemiLight" charset="0"/>
            </a:endParaRPr>
          </a:p>
        </p:txBody>
      </p:sp>
      <p:graphicFrame>
        <p:nvGraphicFramePr>
          <p:cNvPr id="39" name="표 38"/>
          <p:cNvGraphicFramePr>
            <a:graphicFrameLocks noGrp="1"/>
          </p:cNvGraphicFramePr>
          <p:nvPr/>
        </p:nvGraphicFramePr>
        <p:xfrm>
          <a:off x="1600200" y="3238500"/>
          <a:ext cx="4419600" cy="5789930"/>
        </p:xfrm>
        <a:graphic>
          <a:graphicData uri="http://schemas.openxmlformats.org/drawingml/2006/table">
            <a:tbl>
              <a:tblPr firstRow="1" bandRow="1">
                <a:tableStyleId>{00000000-0000-0000-0000-000000000000}</a:tableStyleId>
              </a:tblPr>
              <a:tblGrid>
                <a:gridCol w="2209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09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78205">
                <a:tc>
                  <a:txBody>
                    <a:bodyPr/>
                    <a:lstStyle/>
                    <a:p>
                      <a:pPr marL="0" lvl="1" indent="0" algn="ctr">
                        <a:buFontTx/>
                        <a:buNone/>
                      </a:pPr>
                      <a:r>
                        <a:rPr lang="ko-KR" altLang="en-US" sz="2500" b="1" kern="1200">
                          <a:solidFill>
                            <a:schemeClr val="tx1"/>
                          </a:solidFill>
                        </a:rPr>
                        <a:t>등급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A43E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>
                        <a:buFontTx/>
                        <a:buNone/>
                      </a:pPr>
                      <a:r>
                        <a:rPr lang="ko-KR" altLang="en-US" sz="2500" b="1" kern="1200">
                          <a:solidFill>
                            <a:schemeClr val="tx1"/>
                          </a:solidFill>
                        </a:rPr>
                        <a:t>연차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A43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78205">
                <a:tc>
                  <a:txBody>
                    <a:bodyPr/>
                    <a:lstStyle/>
                    <a:p>
                      <a:pPr marL="0" lvl="1" indent="0" algn="ctr">
                        <a:buFontTx/>
                        <a:buNone/>
                      </a:pPr>
                      <a:r>
                        <a:rPr lang="en-US" altLang="ko-KR" sz="2500" kern="120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ko-KR" altLang="en-US" sz="2500" kern="120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E1BC">
                        <a:alpha val="188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>
                        <a:buFontTx/>
                        <a:buNone/>
                      </a:pPr>
                      <a:r>
                        <a:rPr lang="ko-KR" altLang="en-US" sz="2500" kern="1200">
                          <a:solidFill>
                            <a:srgbClr val="000000"/>
                          </a:solidFill>
                        </a:rPr>
                        <a:t>고등학교 졸업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E1BC">
                        <a:alpha val="1884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38555">
                <a:tc>
                  <a:txBody>
                    <a:bodyPr/>
                    <a:lstStyle/>
                    <a:p>
                      <a:pPr marL="0" lvl="1" indent="0" algn="ctr">
                        <a:buFontTx/>
                        <a:buNone/>
                      </a:pPr>
                      <a:r>
                        <a:rPr lang="en-US" altLang="ko-KR" sz="2500" kern="1200">
                          <a:solidFill>
                            <a:srgbClr val="000000"/>
                          </a:solidFill>
                        </a:rPr>
                        <a:t>2</a:t>
                      </a:r>
                      <a:endParaRPr lang="ko-KR" altLang="en-US" sz="2500" kern="120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E1BC">
                        <a:alpha val="188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>
                        <a:buFontTx/>
                        <a:buNone/>
                      </a:pPr>
                      <a:r>
                        <a:rPr lang="ko-KR" altLang="en-US" sz="2500" kern="1200">
                          <a:solidFill>
                            <a:srgbClr val="000000"/>
                          </a:solidFill>
                        </a:rPr>
                        <a:t>대학교 졸업</a:t>
                      </a:r>
                    </a:p>
                    <a:p>
                      <a:pPr marL="0" lvl="1" indent="0" algn="ctr">
                        <a:buFontTx/>
                        <a:buNone/>
                      </a:pPr>
                      <a:r>
                        <a:rPr lang="en-US" altLang="ko-KR" sz="2500" kern="1200">
                          <a:solidFill>
                            <a:srgbClr val="000000"/>
                          </a:solidFill>
                        </a:rPr>
                        <a:t>(2,</a:t>
                      </a:r>
                      <a:r>
                        <a:rPr lang="ko-KR" altLang="en-US" sz="2500" kern="120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en-US" altLang="ko-KR" sz="2500" kern="1200">
                          <a:solidFill>
                            <a:srgbClr val="000000"/>
                          </a:solidFill>
                        </a:rPr>
                        <a:t>3</a:t>
                      </a:r>
                      <a:r>
                        <a:rPr lang="ko-KR" altLang="en-US" sz="2500" kern="1200">
                          <a:solidFill>
                            <a:srgbClr val="000000"/>
                          </a:solidFill>
                        </a:rPr>
                        <a:t>년제</a:t>
                      </a:r>
                      <a:r>
                        <a:rPr lang="en-US" altLang="ko-KR" sz="2500" kern="1200">
                          <a:solidFill>
                            <a:srgbClr val="000000"/>
                          </a:solidFill>
                        </a:rPr>
                        <a:t>)</a:t>
                      </a:r>
                      <a:endParaRPr lang="ko-KR" altLang="en-US" sz="2500" kern="120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E1BC">
                        <a:alpha val="1884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38555">
                <a:tc>
                  <a:txBody>
                    <a:bodyPr/>
                    <a:lstStyle/>
                    <a:p>
                      <a:pPr marL="0" lvl="1" indent="0" algn="ctr">
                        <a:buFontTx/>
                        <a:buNone/>
                      </a:pPr>
                      <a:r>
                        <a:rPr lang="en-US" altLang="ko-KR" sz="2500" kern="1200">
                          <a:solidFill>
                            <a:srgbClr val="000000"/>
                          </a:solidFill>
                        </a:rPr>
                        <a:t>3</a:t>
                      </a:r>
                      <a:endParaRPr lang="ko-KR" altLang="en-US" sz="2500" kern="120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E1BC">
                        <a:alpha val="188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>
                        <a:buFontTx/>
                        <a:buNone/>
                      </a:pPr>
                      <a:r>
                        <a:rPr lang="ko-KR" altLang="en-US" sz="2500" kern="1200">
                          <a:solidFill>
                            <a:srgbClr val="000000"/>
                          </a:solidFill>
                        </a:rPr>
                        <a:t>대학교 졸업</a:t>
                      </a:r>
                    </a:p>
                    <a:p>
                      <a:pPr marL="0" lvl="1" indent="0" algn="ctr">
                        <a:buFontTx/>
                        <a:buNone/>
                      </a:pPr>
                      <a:r>
                        <a:rPr lang="en-US" altLang="ko-KR" sz="2500" kern="1200">
                          <a:solidFill>
                            <a:srgbClr val="000000"/>
                          </a:solidFill>
                        </a:rPr>
                        <a:t>(4</a:t>
                      </a:r>
                      <a:r>
                        <a:rPr lang="ko-KR" altLang="en-US" sz="2500" kern="1200">
                          <a:solidFill>
                            <a:srgbClr val="000000"/>
                          </a:solidFill>
                        </a:rPr>
                        <a:t>년제</a:t>
                      </a:r>
                      <a:r>
                        <a:rPr lang="en-US" altLang="ko-KR" sz="2500" kern="1200">
                          <a:solidFill>
                            <a:srgbClr val="000000"/>
                          </a:solidFill>
                        </a:rPr>
                        <a:t>)</a:t>
                      </a:r>
                      <a:endParaRPr lang="ko-KR" altLang="en-US" sz="2500" kern="120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E1BC">
                        <a:alpha val="1884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78205">
                <a:tc>
                  <a:txBody>
                    <a:bodyPr/>
                    <a:lstStyle/>
                    <a:p>
                      <a:pPr marL="0" lvl="1" indent="0" algn="ctr">
                        <a:buFontTx/>
                        <a:buNone/>
                      </a:pPr>
                      <a:r>
                        <a:rPr lang="en-US" altLang="ko-KR" sz="2500" kern="1200">
                          <a:solidFill>
                            <a:srgbClr val="000000"/>
                          </a:solidFill>
                        </a:rPr>
                        <a:t>4</a:t>
                      </a:r>
                      <a:endParaRPr lang="ko-KR" altLang="en-US" sz="2500" kern="120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E1BC">
                        <a:alpha val="188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>
                        <a:buFontTx/>
                        <a:buNone/>
                      </a:pPr>
                      <a:r>
                        <a:rPr lang="ko-KR" altLang="en-US" sz="2500" kern="1200">
                          <a:solidFill>
                            <a:srgbClr val="000000"/>
                          </a:solidFill>
                        </a:rPr>
                        <a:t>대학원 석사과정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E1BC">
                        <a:alpha val="1884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78205">
                <a:tc>
                  <a:txBody>
                    <a:bodyPr/>
                    <a:lstStyle/>
                    <a:p>
                      <a:pPr marL="0" lvl="1" indent="0" algn="ctr">
                        <a:buFontTx/>
                        <a:buNone/>
                      </a:pPr>
                      <a:r>
                        <a:rPr lang="en-US" altLang="ko-KR" sz="2500" kern="1200">
                          <a:solidFill>
                            <a:srgbClr val="000000"/>
                          </a:solidFill>
                        </a:rPr>
                        <a:t>5</a:t>
                      </a:r>
                      <a:endParaRPr lang="ko-KR" altLang="en-US" sz="2500" kern="120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E1BC">
                        <a:alpha val="188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>
                        <a:buFontTx/>
                        <a:buNone/>
                      </a:pPr>
                      <a:r>
                        <a:rPr lang="ko-KR" altLang="en-US" sz="2500" kern="1200">
                          <a:solidFill>
                            <a:srgbClr val="000000"/>
                          </a:solidFill>
                        </a:rPr>
                        <a:t>대학원 박사과정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E1BC">
                        <a:alpha val="1884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40" name="표 39"/>
          <p:cNvGraphicFramePr>
            <a:graphicFrameLocks noGrp="1"/>
          </p:cNvGraphicFramePr>
          <p:nvPr/>
        </p:nvGraphicFramePr>
        <p:xfrm>
          <a:off x="6781800" y="3212465"/>
          <a:ext cx="9448800" cy="5816600"/>
        </p:xfrm>
        <a:graphic>
          <a:graphicData uri="http://schemas.openxmlformats.org/drawingml/2006/table">
            <a:tbl>
              <a:tblPr firstRow="1" bandRow="1">
                <a:tableStyleId>{00000000-0000-0000-0000-000000000000}</a:tableStyleId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2311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5829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717550">
                <a:tc gridSpan="2">
                  <a:txBody>
                    <a:bodyPr/>
                    <a:lstStyle/>
                    <a:p>
                      <a:pPr marL="0" lvl="1" indent="0" algn="ctr">
                        <a:buFontTx/>
                        <a:buNone/>
                      </a:pPr>
                      <a:r>
                        <a:rPr lang="ko-KR" altLang="en-US" b="1" kern="1200">
                          <a:solidFill>
                            <a:schemeClr val="tx1"/>
                          </a:solidFill>
                        </a:rPr>
                        <a:t>채용공고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6A32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6A32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6A32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6A32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A43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lvl="1" indent="0" algn="ctr">
                        <a:buFontTx/>
                        <a:buNone/>
                      </a:pPr>
                      <a:r>
                        <a:rPr lang="ko-KR" altLang="en-US" b="1" kern="1200">
                          <a:solidFill>
                            <a:schemeClr val="tx1"/>
                          </a:solidFill>
                        </a:rPr>
                        <a:t>이력서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6A32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6A32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6A32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6A32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A43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47140">
                <a:tc>
                  <a:txBody>
                    <a:bodyPr/>
                    <a:lstStyle/>
                    <a:p>
                      <a:pPr marL="0" lvl="1" indent="0" algn="ctr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학력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6A32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6A32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6A32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6A32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DEBA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등급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6A32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6A32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6A32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6A32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DEBA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학력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6A32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6A32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6A32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6A32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DEBA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등급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6A32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6A32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6A32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6A32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DEBA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이력서 등급</a:t>
                      </a:r>
                    </a:p>
                    <a:p>
                      <a:pPr marL="0" lvl="1" indent="0" algn="ctr">
                        <a:buFontTx/>
                        <a:buNone/>
                      </a:pPr>
                      <a:r>
                        <a:rPr lang="en-US" altLang="ko-KR" kern="1200">
                          <a:solidFill>
                            <a:srgbClr val="000000"/>
                          </a:solidFill>
                        </a:rPr>
                        <a:t>-</a:t>
                      </a: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 채용공고 등급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6A32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6A32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6A32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6A32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DEBA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점수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6A32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6A32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6A32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6A32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DEB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17550">
                <a:tc rowSpan="5">
                  <a:txBody>
                    <a:bodyPr/>
                    <a:lstStyle/>
                    <a:p>
                      <a:pPr marL="0" lvl="1" indent="0" algn="ctr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대학교 졸업</a:t>
                      </a:r>
                    </a:p>
                    <a:p>
                      <a:pPr marL="0" lvl="1" indent="0" algn="ctr">
                        <a:buFontTx/>
                        <a:buNone/>
                      </a:pPr>
                      <a:r>
                        <a:rPr lang="en-US" altLang="ko-KR" kern="1200">
                          <a:solidFill>
                            <a:srgbClr val="000000"/>
                          </a:solidFill>
                        </a:rPr>
                        <a:t>(2,</a:t>
                      </a: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en-US" altLang="ko-KR" kern="1200">
                          <a:solidFill>
                            <a:srgbClr val="000000"/>
                          </a:solidFill>
                        </a:rPr>
                        <a:t>3</a:t>
                      </a: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년제</a:t>
                      </a:r>
                      <a:r>
                        <a:rPr lang="en-US" altLang="ko-KR" kern="1200">
                          <a:solidFill>
                            <a:srgbClr val="000000"/>
                          </a:solidFill>
                        </a:rPr>
                        <a:t>)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6A32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6A32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6A32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6A32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9F2"/>
                    </a:solidFill>
                  </a:tcPr>
                </a:tc>
                <a:tc rowSpan="5">
                  <a:txBody>
                    <a:bodyPr/>
                    <a:lstStyle/>
                    <a:p>
                      <a:pPr marL="0" lvl="1" indent="0" algn="ctr">
                        <a:buFontTx/>
                        <a:buNone/>
                      </a:pPr>
                      <a:r>
                        <a:rPr lang="en-US" altLang="ko-KR" kern="1200">
                          <a:solidFill>
                            <a:srgbClr val="000000"/>
                          </a:solidFill>
                        </a:rPr>
                        <a:t>2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6A32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6A32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6A32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6A32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9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고등학교 졸업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6A32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6A32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6A32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6A32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9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>
                        <a:buFontTx/>
                        <a:buNone/>
                      </a:pPr>
                      <a:r>
                        <a:rPr lang="en-US" altLang="ko-KR" kern="120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6A32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6A32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6A32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6A32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9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>
                        <a:buFontTx/>
                        <a:buNone/>
                      </a:pPr>
                      <a:r>
                        <a:rPr lang="en-US" altLang="ko-KR" kern="1200">
                          <a:solidFill>
                            <a:srgbClr val="000000"/>
                          </a:solidFill>
                        </a:rPr>
                        <a:t>-1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6A32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6A32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6A32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6A32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9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>
                        <a:buFontTx/>
                        <a:buNone/>
                      </a:pPr>
                      <a:r>
                        <a:rPr lang="en-US" altLang="ko-KR" kern="1200">
                          <a:solidFill>
                            <a:srgbClr val="000000"/>
                          </a:solidFill>
                        </a:rPr>
                        <a:t>0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6A32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6A32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6A32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6A32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9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83590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algn="ctr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대학교 졸업</a:t>
                      </a:r>
                    </a:p>
                    <a:p>
                      <a:pPr marL="0" lvl="1" indent="0" algn="ctr">
                        <a:buFontTx/>
                        <a:buNone/>
                      </a:pPr>
                      <a:r>
                        <a:rPr lang="en-US" altLang="ko-KR" kern="1200">
                          <a:solidFill>
                            <a:srgbClr val="000000"/>
                          </a:solidFill>
                        </a:rPr>
                        <a:t>(2,</a:t>
                      </a: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en-US" altLang="ko-KR" kern="1200">
                          <a:solidFill>
                            <a:srgbClr val="000000"/>
                          </a:solidFill>
                        </a:rPr>
                        <a:t>3</a:t>
                      </a: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년제</a:t>
                      </a:r>
                      <a:r>
                        <a:rPr lang="en-US" altLang="ko-KR" kern="1200">
                          <a:solidFill>
                            <a:srgbClr val="000000"/>
                          </a:solidFill>
                        </a:rPr>
                        <a:t>)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6A32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6A32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6A32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6A32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9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>
                        <a:buFontTx/>
                        <a:buNone/>
                      </a:pPr>
                      <a:r>
                        <a:rPr lang="en-US" altLang="ko-KR" kern="1200">
                          <a:solidFill>
                            <a:srgbClr val="000000"/>
                          </a:solidFill>
                        </a:rPr>
                        <a:t>2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6A32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6A32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6A32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6A32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9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>
                        <a:buFontTx/>
                        <a:buNone/>
                      </a:pPr>
                      <a:r>
                        <a:rPr lang="en-US" altLang="ko-KR" kern="1200">
                          <a:solidFill>
                            <a:srgbClr val="000000"/>
                          </a:solidFill>
                        </a:rPr>
                        <a:t>0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6A32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6A32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6A32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6A32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9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>
                        <a:buFontTx/>
                        <a:buNone/>
                      </a:pPr>
                      <a:r>
                        <a:rPr lang="en-US" altLang="ko-KR" kern="1200">
                          <a:solidFill>
                            <a:srgbClr val="000000"/>
                          </a:solidFill>
                        </a:rPr>
                        <a:t>30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6A32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6A32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6A32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6A32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9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83590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algn="ctr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대학교 졸업</a:t>
                      </a:r>
                    </a:p>
                    <a:p>
                      <a:pPr marL="0" lvl="1" indent="0" algn="ctr">
                        <a:buFontTx/>
                        <a:buNone/>
                      </a:pPr>
                      <a:r>
                        <a:rPr lang="en-US" altLang="ko-KR" kern="1200">
                          <a:solidFill>
                            <a:srgbClr val="000000"/>
                          </a:solidFill>
                        </a:rPr>
                        <a:t>(4</a:t>
                      </a: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년제</a:t>
                      </a:r>
                      <a:r>
                        <a:rPr lang="en-US" altLang="ko-KR" kern="1200">
                          <a:solidFill>
                            <a:srgbClr val="000000"/>
                          </a:solidFill>
                        </a:rPr>
                        <a:t>)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6A32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6A32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6A32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6A32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9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>
                        <a:buFontTx/>
                        <a:buNone/>
                      </a:pPr>
                      <a:r>
                        <a:rPr lang="en-US" altLang="ko-KR" kern="1200">
                          <a:solidFill>
                            <a:srgbClr val="000000"/>
                          </a:solidFill>
                        </a:rPr>
                        <a:t>3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6A32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6A32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6A32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6A32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9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>
                        <a:buFontTx/>
                        <a:buNone/>
                      </a:pPr>
                      <a:r>
                        <a:rPr lang="en-US" altLang="ko-KR" kern="120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6A32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6A32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6A32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6A32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9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>
                        <a:buFontTx/>
                        <a:buNone/>
                      </a:pPr>
                      <a:r>
                        <a:rPr lang="en-US" altLang="ko-KR" kern="1200">
                          <a:solidFill>
                            <a:srgbClr val="000000"/>
                          </a:solidFill>
                        </a:rPr>
                        <a:t>27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6A32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6A32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6A32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6A32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9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83590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algn="ctr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대학원 석사과정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6A32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6A32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6A32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6A32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9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>
                        <a:buFontTx/>
                        <a:buNone/>
                      </a:pPr>
                      <a:r>
                        <a:rPr lang="en-US" altLang="ko-KR" kern="1200">
                          <a:solidFill>
                            <a:srgbClr val="000000"/>
                          </a:solidFill>
                        </a:rPr>
                        <a:t>4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6A32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6A32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6A32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6A32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9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>
                        <a:buFontTx/>
                        <a:buNone/>
                      </a:pPr>
                      <a:r>
                        <a:rPr lang="en-US" altLang="ko-KR" kern="1200">
                          <a:solidFill>
                            <a:srgbClr val="000000"/>
                          </a:solidFill>
                        </a:rPr>
                        <a:t>2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6A32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6A32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6A32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6A32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9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>
                        <a:buFontTx/>
                        <a:buNone/>
                      </a:pPr>
                      <a:r>
                        <a:rPr lang="en-US" altLang="ko-KR" kern="1200">
                          <a:solidFill>
                            <a:srgbClr val="000000"/>
                          </a:solidFill>
                        </a:rPr>
                        <a:t>24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6A32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6A32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6A32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6A32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9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83590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algn="ctr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대학원 박사과정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6A32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6A32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6A32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6A32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9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>
                        <a:buFontTx/>
                        <a:buNone/>
                      </a:pPr>
                      <a:r>
                        <a:rPr lang="en-US" altLang="ko-KR" kern="1200">
                          <a:solidFill>
                            <a:srgbClr val="000000"/>
                          </a:solidFill>
                        </a:rPr>
                        <a:t>5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6A32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6A32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6A32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6A32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9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>
                        <a:buFontTx/>
                        <a:buNone/>
                      </a:pPr>
                      <a:r>
                        <a:rPr lang="en-US" altLang="ko-KR" kern="1200">
                          <a:solidFill>
                            <a:srgbClr val="000000"/>
                          </a:solidFill>
                        </a:rPr>
                        <a:t>3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6A32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6A32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6A32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6A32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9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>
                        <a:buFontTx/>
                        <a:buNone/>
                      </a:pPr>
                      <a:r>
                        <a:rPr lang="en-US" altLang="ko-KR" kern="1200">
                          <a:solidFill>
                            <a:srgbClr val="000000"/>
                          </a:solidFill>
                        </a:rPr>
                        <a:t>21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6A32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6A32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6A32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6A32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9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3" name="TextBox 10"/>
          <p:cNvSpPr txBox="1"/>
          <p:nvPr/>
        </p:nvSpPr>
        <p:spPr>
          <a:xfrm>
            <a:off x="1752600" y="1168400"/>
            <a:ext cx="6731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75530"/>
              </a:lnSpc>
            </a:pPr>
            <a:r>
              <a:rPr lang="en-US" sz="2800" b="0" i="0" u="none" strike="noStrike" spc="100" dirty="0">
                <a:solidFill>
                  <a:srgbClr val="FFFFFF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04</a:t>
            </a:r>
          </a:p>
        </p:txBody>
      </p:sp>
    </p:spTree>
    <p:extLst>
      <p:ext uri="{BB962C8B-B14F-4D97-AF65-F5344CB8AC3E}">
        <p14:creationId xmlns:p14="http://schemas.microsoft.com/office/powerpoint/2010/main" val="36235008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 rot="16200000">
            <a:off x="15151100" y="-825500"/>
            <a:ext cx="1638300" cy="1638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 rot="16200000">
            <a:off x="16459200" y="-825500"/>
            <a:ext cx="1638300" cy="1638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 rot="16200000">
            <a:off x="-825500" y="8978900"/>
            <a:ext cx="2133600" cy="2133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 rot="16200000">
            <a:off x="1790700" y="990600"/>
            <a:ext cx="635000" cy="6350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 rot="16200000">
            <a:off x="2260600" y="990600"/>
            <a:ext cx="635000" cy="6350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2603500" y="1397000"/>
            <a:ext cx="5702300" cy="5588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75530"/>
              </a:lnSpc>
              <a:defRPr/>
            </a:pPr>
            <a:r>
              <a:rPr lang="ko-KR" sz="4800" b="0" i="0" u="none" strike="noStrike" spc="200">
                <a:solidFill>
                  <a:srgbClr val="000000"/>
                </a:solidFill>
                <a:ea typeface="맑은 고딕"/>
              </a:rPr>
              <a:t>프로젝트</a:t>
            </a:r>
            <a:r>
              <a:rPr lang="en-US" sz="4800" b="0" i="0" u="none" strike="noStrike" spc="200">
                <a:solidFill>
                  <a:srgbClr val="000000"/>
                </a:solidFill>
                <a:latin typeface="맑은 고딕"/>
              </a:rPr>
              <a:t> </a:t>
            </a:r>
            <a:r>
              <a:rPr lang="ko-KR" sz="4800" b="0" i="0" u="none" strike="noStrike" spc="200">
                <a:solidFill>
                  <a:srgbClr val="000000"/>
                </a:solidFill>
                <a:ea typeface="맑은 고딕"/>
              </a:rPr>
              <a:t>결과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603500" y="2171700"/>
            <a:ext cx="7531735" cy="419735"/>
          </a:xfrm>
          <a:prstGeom prst="rect">
            <a:avLst/>
          </a:prstGeom>
        </p:spPr>
        <p:txBody>
          <a:bodyPr vert="horz" wrap="square" lIns="0" tIns="0" rIns="0" bIns="0" numCol="1" anchor="ctr">
            <a:noAutofit/>
          </a:bodyPr>
          <a:lstStyle/>
          <a:p>
            <a:pPr marL="0" indent="0" algn="l">
              <a:lnSpc>
                <a:spcPct val="75530"/>
              </a:lnSpc>
              <a:buFontTx/>
              <a:buNone/>
              <a:defRPr/>
            </a:pPr>
            <a:r>
              <a:rPr lang="ko-KR" altLang="en-US" sz="3600" b="0" i="0" strike="noStrike" spc="100">
                <a:solidFill>
                  <a:srgbClr val="787878"/>
                </a:solidFill>
                <a:ea typeface="Noto Sans KR DemiLight" charset="0"/>
              </a:rPr>
              <a:t>이력서 적합도 구상 및 예시 </a:t>
            </a:r>
            <a:r>
              <a:rPr lang="en-US" altLang="ko-KR" sz="3600" b="0" i="0" strike="noStrike" spc="100">
                <a:solidFill>
                  <a:srgbClr val="787878"/>
                </a:solidFill>
                <a:ea typeface="Noto Sans KR DemiLight" charset="0"/>
              </a:rPr>
              <a:t>– </a:t>
            </a:r>
            <a:r>
              <a:rPr lang="ko-KR" altLang="en-US" sz="3600" b="0" i="0" strike="noStrike" spc="100">
                <a:solidFill>
                  <a:srgbClr val="787878"/>
                </a:solidFill>
                <a:ea typeface="Noto Sans KR DemiLight" charset="0"/>
              </a:rPr>
              <a:t>학력</a:t>
            </a:r>
            <a:endParaRPr lang="ko-KR" altLang="en-US" sz="3600" b="0" i="0" strike="noStrike">
              <a:solidFill>
                <a:srgbClr val="787878"/>
              </a:solidFill>
              <a:ea typeface="Noto Sans KR DemiLight" charset="0"/>
            </a:endParaRPr>
          </a:p>
        </p:txBody>
      </p:sp>
      <p:graphicFrame>
        <p:nvGraphicFramePr>
          <p:cNvPr id="39" name="표 38"/>
          <p:cNvGraphicFramePr>
            <a:graphicFrameLocks noGrp="1"/>
          </p:cNvGraphicFramePr>
          <p:nvPr/>
        </p:nvGraphicFramePr>
        <p:xfrm>
          <a:off x="1600200" y="3238500"/>
          <a:ext cx="4419600" cy="5789930"/>
        </p:xfrm>
        <a:graphic>
          <a:graphicData uri="http://schemas.openxmlformats.org/drawingml/2006/table">
            <a:tbl>
              <a:tblPr firstRow="1" bandRow="1">
                <a:tableStyleId>{00000000-0000-0000-0000-000000000000}</a:tableStyleId>
              </a:tblPr>
              <a:tblGrid>
                <a:gridCol w="2209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09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78205">
                <a:tc>
                  <a:txBody>
                    <a:bodyPr/>
                    <a:lstStyle/>
                    <a:p>
                      <a:pPr marL="0" lvl="1" indent="0" algn="ctr">
                        <a:buFontTx/>
                        <a:buNone/>
                      </a:pPr>
                      <a:r>
                        <a:rPr lang="ko-KR" altLang="en-US" sz="2500" b="1" kern="1200">
                          <a:solidFill>
                            <a:schemeClr val="tx1"/>
                          </a:solidFill>
                        </a:rPr>
                        <a:t>등급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A43E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>
                        <a:buFontTx/>
                        <a:buNone/>
                      </a:pPr>
                      <a:r>
                        <a:rPr lang="ko-KR" altLang="en-US" sz="2500" b="1" kern="1200">
                          <a:solidFill>
                            <a:schemeClr val="tx1"/>
                          </a:solidFill>
                        </a:rPr>
                        <a:t>연차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A43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78205">
                <a:tc>
                  <a:txBody>
                    <a:bodyPr/>
                    <a:lstStyle/>
                    <a:p>
                      <a:pPr marL="0" lvl="1" indent="0" algn="ctr">
                        <a:buFontTx/>
                        <a:buNone/>
                      </a:pPr>
                      <a:r>
                        <a:rPr lang="en-US" altLang="ko-KR" sz="2500" kern="120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ko-KR" altLang="en-US" sz="2500" kern="120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E1BC">
                        <a:alpha val="188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>
                        <a:buFontTx/>
                        <a:buNone/>
                      </a:pPr>
                      <a:r>
                        <a:rPr lang="ko-KR" altLang="en-US" sz="2500" kern="1200">
                          <a:solidFill>
                            <a:srgbClr val="000000"/>
                          </a:solidFill>
                        </a:rPr>
                        <a:t>고등학교 졸업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E1BC">
                        <a:alpha val="1884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38555">
                <a:tc>
                  <a:txBody>
                    <a:bodyPr/>
                    <a:lstStyle/>
                    <a:p>
                      <a:pPr marL="0" lvl="1" indent="0" algn="ctr">
                        <a:buFontTx/>
                        <a:buNone/>
                      </a:pPr>
                      <a:r>
                        <a:rPr lang="en-US" altLang="ko-KR" sz="2500" kern="1200">
                          <a:solidFill>
                            <a:srgbClr val="000000"/>
                          </a:solidFill>
                        </a:rPr>
                        <a:t>2</a:t>
                      </a:r>
                      <a:endParaRPr lang="ko-KR" altLang="en-US" sz="2500" kern="120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E1BC">
                        <a:alpha val="188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>
                        <a:buFontTx/>
                        <a:buNone/>
                      </a:pPr>
                      <a:r>
                        <a:rPr lang="ko-KR" altLang="en-US" sz="2500" kern="1200">
                          <a:solidFill>
                            <a:srgbClr val="000000"/>
                          </a:solidFill>
                        </a:rPr>
                        <a:t>대학교 졸업</a:t>
                      </a:r>
                    </a:p>
                    <a:p>
                      <a:pPr marL="0" lvl="1" indent="0" algn="ctr">
                        <a:buFontTx/>
                        <a:buNone/>
                      </a:pPr>
                      <a:r>
                        <a:rPr lang="en-US" altLang="ko-KR" sz="2500" kern="1200">
                          <a:solidFill>
                            <a:srgbClr val="000000"/>
                          </a:solidFill>
                        </a:rPr>
                        <a:t>(2,</a:t>
                      </a:r>
                      <a:r>
                        <a:rPr lang="ko-KR" altLang="en-US" sz="2500" kern="120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en-US" altLang="ko-KR" sz="2500" kern="1200">
                          <a:solidFill>
                            <a:srgbClr val="000000"/>
                          </a:solidFill>
                        </a:rPr>
                        <a:t>3</a:t>
                      </a:r>
                      <a:r>
                        <a:rPr lang="ko-KR" altLang="en-US" sz="2500" kern="1200">
                          <a:solidFill>
                            <a:srgbClr val="000000"/>
                          </a:solidFill>
                        </a:rPr>
                        <a:t>년제</a:t>
                      </a:r>
                      <a:r>
                        <a:rPr lang="en-US" altLang="ko-KR" sz="2500" kern="1200">
                          <a:solidFill>
                            <a:srgbClr val="000000"/>
                          </a:solidFill>
                        </a:rPr>
                        <a:t>)</a:t>
                      </a:r>
                      <a:endParaRPr lang="ko-KR" altLang="en-US" sz="2500" kern="120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E1BC">
                        <a:alpha val="1884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38555">
                <a:tc>
                  <a:txBody>
                    <a:bodyPr/>
                    <a:lstStyle/>
                    <a:p>
                      <a:pPr marL="0" lvl="1" indent="0" algn="ctr">
                        <a:buFontTx/>
                        <a:buNone/>
                      </a:pPr>
                      <a:r>
                        <a:rPr lang="en-US" altLang="ko-KR" sz="2500" kern="1200">
                          <a:solidFill>
                            <a:srgbClr val="000000"/>
                          </a:solidFill>
                        </a:rPr>
                        <a:t>3</a:t>
                      </a:r>
                      <a:endParaRPr lang="ko-KR" altLang="en-US" sz="2500" kern="120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E1BC">
                        <a:alpha val="188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>
                        <a:buFontTx/>
                        <a:buNone/>
                      </a:pPr>
                      <a:r>
                        <a:rPr lang="ko-KR" altLang="en-US" sz="2500" kern="1200">
                          <a:solidFill>
                            <a:srgbClr val="000000"/>
                          </a:solidFill>
                        </a:rPr>
                        <a:t>대학교 졸업</a:t>
                      </a:r>
                    </a:p>
                    <a:p>
                      <a:pPr marL="0" lvl="1" indent="0" algn="ctr">
                        <a:buFontTx/>
                        <a:buNone/>
                      </a:pPr>
                      <a:r>
                        <a:rPr lang="en-US" altLang="ko-KR" sz="2500" kern="1200">
                          <a:solidFill>
                            <a:srgbClr val="000000"/>
                          </a:solidFill>
                        </a:rPr>
                        <a:t>(4</a:t>
                      </a:r>
                      <a:r>
                        <a:rPr lang="ko-KR" altLang="en-US" sz="2500" kern="1200">
                          <a:solidFill>
                            <a:srgbClr val="000000"/>
                          </a:solidFill>
                        </a:rPr>
                        <a:t>년제</a:t>
                      </a:r>
                      <a:r>
                        <a:rPr lang="en-US" altLang="ko-KR" sz="2500" kern="1200">
                          <a:solidFill>
                            <a:srgbClr val="000000"/>
                          </a:solidFill>
                        </a:rPr>
                        <a:t>)</a:t>
                      </a:r>
                      <a:endParaRPr lang="ko-KR" altLang="en-US" sz="2500" kern="120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E1BC">
                        <a:alpha val="1884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78205">
                <a:tc>
                  <a:txBody>
                    <a:bodyPr/>
                    <a:lstStyle/>
                    <a:p>
                      <a:pPr marL="0" lvl="1" indent="0" algn="ctr">
                        <a:buFontTx/>
                        <a:buNone/>
                      </a:pPr>
                      <a:r>
                        <a:rPr lang="en-US" altLang="ko-KR" sz="2500" kern="1200">
                          <a:solidFill>
                            <a:srgbClr val="000000"/>
                          </a:solidFill>
                        </a:rPr>
                        <a:t>4</a:t>
                      </a:r>
                      <a:endParaRPr lang="ko-KR" altLang="en-US" sz="2500" kern="120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E1BC">
                        <a:alpha val="188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>
                        <a:buFontTx/>
                        <a:buNone/>
                      </a:pPr>
                      <a:r>
                        <a:rPr lang="ko-KR" altLang="en-US" sz="2500" kern="1200">
                          <a:solidFill>
                            <a:srgbClr val="000000"/>
                          </a:solidFill>
                        </a:rPr>
                        <a:t>대학원 석사과정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E1BC">
                        <a:alpha val="1884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78205">
                <a:tc>
                  <a:txBody>
                    <a:bodyPr/>
                    <a:lstStyle/>
                    <a:p>
                      <a:pPr marL="0" lvl="1" indent="0" algn="ctr">
                        <a:buFontTx/>
                        <a:buNone/>
                      </a:pPr>
                      <a:r>
                        <a:rPr lang="en-US" altLang="ko-KR" sz="2500" kern="1200">
                          <a:solidFill>
                            <a:srgbClr val="000000"/>
                          </a:solidFill>
                        </a:rPr>
                        <a:t>5</a:t>
                      </a:r>
                      <a:endParaRPr lang="ko-KR" altLang="en-US" sz="2500" kern="120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E1BC">
                        <a:alpha val="188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>
                        <a:buFontTx/>
                        <a:buNone/>
                      </a:pPr>
                      <a:r>
                        <a:rPr lang="ko-KR" altLang="en-US" sz="2500" kern="1200">
                          <a:solidFill>
                            <a:srgbClr val="000000"/>
                          </a:solidFill>
                        </a:rPr>
                        <a:t>대학원 박사과정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7850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E1BC">
                        <a:alpha val="1884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40" name="표 39"/>
          <p:cNvGraphicFramePr>
            <a:graphicFrameLocks noGrp="1"/>
          </p:cNvGraphicFramePr>
          <p:nvPr/>
        </p:nvGraphicFramePr>
        <p:xfrm>
          <a:off x="6781800" y="3212465"/>
          <a:ext cx="9448800" cy="5816600"/>
        </p:xfrm>
        <a:graphic>
          <a:graphicData uri="http://schemas.openxmlformats.org/drawingml/2006/table">
            <a:tbl>
              <a:tblPr firstRow="1" bandRow="1">
                <a:tableStyleId>{00000000-0000-0000-0000-000000000000}</a:tableStyleId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2311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5829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717550">
                <a:tc gridSpan="2">
                  <a:txBody>
                    <a:bodyPr/>
                    <a:lstStyle/>
                    <a:p>
                      <a:pPr marL="0" lvl="1" indent="0" algn="ctr">
                        <a:buFontTx/>
                        <a:buNone/>
                      </a:pPr>
                      <a:r>
                        <a:rPr lang="ko-KR" altLang="en-US" b="1" kern="1200">
                          <a:solidFill>
                            <a:schemeClr val="tx1"/>
                          </a:solidFill>
                        </a:rPr>
                        <a:t>채용공고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6A32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6A32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6A32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6A32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A43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lvl="1" indent="0" algn="ctr">
                        <a:buFontTx/>
                        <a:buNone/>
                      </a:pPr>
                      <a:r>
                        <a:rPr lang="ko-KR" altLang="en-US" b="1" kern="1200">
                          <a:solidFill>
                            <a:schemeClr val="tx1"/>
                          </a:solidFill>
                        </a:rPr>
                        <a:t>이력서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6A32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6A32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6A32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6A32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A43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47140">
                <a:tc>
                  <a:txBody>
                    <a:bodyPr/>
                    <a:lstStyle/>
                    <a:p>
                      <a:pPr marL="0" lvl="1" indent="0" algn="ctr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학력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6A32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6A32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6A32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6A32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DEBA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등급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6A32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6A32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6A32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6A32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DEBA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학력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6A32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6A32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6A32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6A32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DEBA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등급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6A32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6A32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6A32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6A32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DEBA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이력서 등급</a:t>
                      </a:r>
                    </a:p>
                    <a:p>
                      <a:pPr marL="0" lvl="1" indent="0" algn="ctr">
                        <a:buFontTx/>
                        <a:buNone/>
                      </a:pPr>
                      <a:r>
                        <a:rPr lang="en-US" altLang="ko-KR" kern="1200">
                          <a:solidFill>
                            <a:srgbClr val="000000"/>
                          </a:solidFill>
                        </a:rPr>
                        <a:t>-</a:t>
                      </a: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 채용공고 등급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6A32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6A32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6A32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6A32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DEBA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점수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6A32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6A32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6A32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6A32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DEB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17550">
                <a:tc rowSpan="5">
                  <a:txBody>
                    <a:bodyPr/>
                    <a:lstStyle/>
                    <a:p>
                      <a:pPr marL="0" lvl="1" indent="0" algn="ctr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대학교 졸업</a:t>
                      </a:r>
                    </a:p>
                    <a:p>
                      <a:pPr marL="0" lvl="1" indent="0" algn="ctr">
                        <a:buFontTx/>
                        <a:buNone/>
                      </a:pPr>
                      <a:r>
                        <a:rPr lang="en-US" altLang="ko-KR" kern="1200">
                          <a:solidFill>
                            <a:srgbClr val="000000"/>
                          </a:solidFill>
                        </a:rPr>
                        <a:t>(4</a:t>
                      </a: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년제</a:t>
                      </a:r>
                      <a:r>
                        <a:rPr lang="en-US" altLang="ko-KR" kern="1200">
                          <a:solidFill>
                            <a:srgbClr val="000000"/>
                          </a:solidFill>
                        </a:rPr>
                        <a:t>)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6A32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6A32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6A32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6A32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9F2"/>
                    </a:solidFill>
                  </a:tcPr>
                </a:tc>
                <a:tc rowSpan="5">
                  <a:txBody>
                    <a:bodyPr/>
                    <a:lstStyle/>
                    <a:p>
                      <a:pPr marL="0" lvl="1" indent="0" algn="ctr">
                        <a:buFontTx/>
                        <a:buNone/>
                      </a:pPr>
                      <a:r>
                        <a:rPr lang="en-US" altLang="ko-KR" kern="1200">
                          <a:solidFill>
                            <a:srgbClr val="000000"/>
                          </a:solidFill>
                        </a:rPr>
                        <a:t>3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6A32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6A32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6A32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6A32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9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고등학교 졸업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6A32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6A32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6A32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6A32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9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>
                        <a:buFontTx/>
                        <a:buNone/>
                      </a:pPr>
                      <a:r>
                        <a:rPr lang="en-US" altLang="ko-KR" kern="120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6A32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6A32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6A32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6A32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9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>
                        <a:buFontTx/>
                        <a:buNone/>
                      </a:pPr>
                      <a:r>
                        <a:rPr lang="en-US" altLang="ko-KR" kern="1200">
                          <a:solidFill>
                            <a:srgbClr val="000000"/>
                          </a:solidFill>
                        </a:rPr>
                        <a:t>-2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6A32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6A32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6A32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6A32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9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>
                        <a:buFontTx/>
                        <a:buNone/>
                      </a:pPr>
                      <a:r>
                        <a:rPr lang="en-US" altLang="ko-KR" kern="1200">
                          <a:solidFill>
                            <a:srgbClr val="000000"/>
                          </a:solidFill>
                        </a:rPr>
                        <a:t>0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6A32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6A32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6A32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6A32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9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83590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algn="ctr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대학교 졸업</a:t>
                      </a:r>
                    </a:p>
                    <a:p>
                      <a:pPr marL="0" lvl="1" indent="0" algn="ctr">
                        <a:buFontTx/>
                        <a:buNone/>
                      </a:pPr>
                      <a:r>
                        <a:rPr lang="en-US" altLang="ko-KR" kern="1200">
                          <a:solidFill>
                            <a:srgbClr val="000000"/>
                          </a:solidFill>
                        </a:rPr>
                        <a:t>(2,</a:t>
                      </a: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en-US" altLang="ko-KR" kern="1200">
                          <a:solidFill>
                            <a:srgbClr val="000000"/>
                          </a:solidFill>
                        </a:rPr>
                        <a:t>3</a:t>
                      </a: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년제</a:t>
                      </a:r>
                      <a:r>
                        <a:rPr lang="en-US" altLang="ko-KR" kern="1200">
                          <a:solidFill>
                            <a:srgbClr val="000000"/>
                          </a:solidFill>
                        </a:rPr>
                        <a:t>)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6A32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6A32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6A32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6A32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9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>
                        <a:buFontTx/>
                        <a:buNone/>
                      </a:pPr>
                      <a:r>
                        <a:rPr lang="en-US" altLang="ko-KR" kern="1200">
                          <a:solidFill>
                            <a:srgbClr val="000000"/>
                          </a:solidFill>
                        </a:rPr>
                        <a:t>2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6A32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6A32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6A32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6A32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9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>
                        <a:buFontTx/>
                        <a:buNone/>
                      </a:pPr>
                      <a:r>
                        <a:rPr lang="en-US" altLang="ko-KR" kern="1200">
                          <a:solidFill>
                            <a:srgbClr val="000000"/>
                          </a:solidFill>
                        </a:rPr>
                        <a:t>-1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6A32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6A32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6A32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6A32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9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>
                        <a:buFontTx/>
                        <a:buNone/>
                      </a:pPr>
                      <a:r>
                        <a:rPr lang="en-US" altLang="ko-KR" kern="1200">
                          <a:solidFill>
                            <a:srgbClr val="000000"/>
                          </a:solidFill>
                        </a:rPr>
                        <a:t>0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6A32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6A32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6A32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6A32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9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83590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algn="ctr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대학교 졸업</a:t>
                      </a:r>
                    </a:p>
                    <a:p>
                      <a:pPr marL="0" lvl="1" indent="0" algn="ctr">
                        <a:buFontTx/>
                        <a:buNone/>
                      </a:pPr>
                      <a:r>
                        <a:rPr lang="en-US" altLang="ko-KR" kern="1200">
                          <a:solidFill>
                            <a:srgbClr val="000000"/>
                          </a:solidFill>
                        </a:rPr>
                        <a:t>(4</a:t>
                      </a: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년제</a:t>
                      </a:r>
                      <a:r>
                        <a:rPr lang="en-US" altLang="ko-KR" kern="1200">
                          <a:solidFill>
                            <a:srgbClr val="000000"/>
                          </a:solidFill>
                        </a:rPr>
                        <a:t>)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6A32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6A32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6A32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6A32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9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>
                        <a:buFontTx/>
                        <a:buNone/>
                      </a:pPr>
                      <a:r>
                        <a:rPr lang="en-US" altLang="ko-KR" kern="1200">
                          <a:solidFill>
                            <a:srgbClr val="000000"/>
                          </a:solidFill>
                        </a:rPr>
                        <a:t>3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6A32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6A32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6A32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6A32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9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>
                        <a:buFontTx/>
                        <a:buNone/>
                      </a:pPr>
                      <a:r>
                        <a:rPr lang="en-US" altLang="ko-KR" kern="1200">
                          <a:solidFill>
                            <a:srgbClr val="000000"/>
                          </a:solidFill>
                        </a:rPr>
                        <a:t>0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6A32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6A32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6A32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6A32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9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>
                        <a:buFontTx/>
                        <a:buNone/>
                      </a:pPr>
                      <a:r>
                        <a:rPr lang="en-US" altLang="ko-KR" kern="1200">
                          <a:solidFill>
                            <a:srgbClr val="000000"/>
                          </a:solidFill>
                        </a:rPr>
                        <a:t>30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6A32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6A32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6A32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6A32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9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83590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algn="ctr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대학원 석사과정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6A32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6A32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6A32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6A32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9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>
                        <a:buFontTx/>
                        <a:buNone/>
                      </a:pPr>
                      <a:r>
                        <a:rPr lang="en-US" altLang="ko-KR" kern="1200">
                          <a:solidFill>
                            <a:srgbClr val="000000"/>
                          </a:solidFill>
                        </a:rPr>
                        <a:t>4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6A32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6A32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6A32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6A32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9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>
                        <a:buFontTx/>
                        <a:buNone/>
                      </a:pPr>
                      <a:r>
                        <a:rPr lang="en-US" altLang="ko-KR" kern="120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6A32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6A32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6A32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6A32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9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>
                        <a:buFontTx/>
                        <a:buNone/>
                      </a:pPr>
                      <a:r>
                        <a:rPr lang="en-US" altLang="ko-KR" kern="1200">
                          <a:solidFill>
                            <a:srgbClr val="000000"/>
                          </a:solidFill>
                        </a:rPr>
                        <a:t>27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6A32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6A32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6A32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6A32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9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83590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algn="ctr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대학원 박사과정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6A32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6A32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6A32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6A32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9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>
                        <a:buFontTx/>
                        <a:buNone/>
                      </a:pPr>
                      <a:r>
                        <a:rPr lang="en-US" altLang="ko-KR" kern="1200">
                          <a:solidFill>
                            <a:srgbClr val="000000"/>
                          </a:solidFill>
                        </a:rPr>
                        <a:t>5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6A32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6A32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6A32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6A32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9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>
                        <a:buFontTx/>
                        <a:buNone/>
                      </a:pPr>
                      <a:r>
                        <a:rPr lang="en-US" altLang="ko-KR" kern="1200">
                          <a:solidFill>
                            <a:srgbClr val="000000"/>
                          </a:solidFill>
                        </a:rPr>
                        <a:t>2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6A32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6A32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6A32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6A32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9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>
                        <a:buFontTx/>
                        <a:buNone/>
                      </a:pPr>
                      <a:r>
                        <a:rPr lang="en-US" altLang="ko-KR" kern="1200">
                          <a:solidFill>
                            <a:srgbClr val="000000"/>
                          </a:solidFill>
                        </a:rPr>
                        <a:t>24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6A32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6A32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6A32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6A32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9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3" name="TextBox 10"/>
          <p:cNvSpPr txBox="1"/>
          <p:nvPr/>
        </p:nvSpPr>
        <p:spPr>
          <a:xfrm>
            <a:off x="1752600" y="1168400"/>
            <a:ext cx="6731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75530"/>
              </a:lnSpc>
            </a:pPr>
            <a:r>
              <a:rPr lang="en-US" sz="2800" b="0" i="0" u="none" strike="noStrike" spc="100" dirty="0">
                <a:solidFill>
                  <a:srgbClr val="FFFFFF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04</a:t>
            </a:r>
          </a:p>
        </p:txBody>
      </p:sp>
    </p:spTree>
    <p:extLst>
      <p:ext uri="{BB962C8B-B14F-4D97-AF65-F5344CB8AC3E}">
        <p14:creationId xmlns:p14="http://schemas.microsoft.com/office/powerpoint/2010/main" val="22357391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13"/>
          <p:cNvPicPr>
            <a:picLocks noChangeAspect="1"/>
          </p:cNvPicPr>
          <p:nvPr/>
        </p:nvPicPr>
        <p:blipFill rotWithShape="1">
          <a:blip r:embed="rId3">
            <a:alphaModFix amt="8000"/>
          </a:blip>
          <a:stretch>
            <a:fillRect/>
          </a:stretch>
        </p:blipFill>
        <p:spPr>
          <a:xfrm>
            <a:off x="2133600" y="4851400"/>
            <a:ext cx="13106400" cy="2197100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 rot="16200000">
            <a:off x="15151100" y="-825500"/>
            <a:ext cx="1638300" cy="1638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 rot="16200000">
            <a:off x="16459200" y="-825500"/>
            <a:ext cx="1638300" cy="1638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 rot="16200000">
            <a:off x="-825500" y="8978900"/>
            <a:ext cx="2133600" cy="21336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0" y="0"/>
            <a:ext cx="0" cy="0"/>
            <a:chOff x="0" y="0"/>
            <a:chExt cx="0" cy="0"/>
          </a:xfrm>
        </p:grpSpPr>
      </p:grpSp>
      <p:grpSp>
        <p:nvGrpSpPr>
          <p:cNvPr id="7" name="Group 7"/>
          <p:cNvGrpSpPr/>
          <p:nvPr/>
        </p:nvGrpSpPr>
        <p:grpSpPr>
          <a:xfrm>
            <a:off x="0" y="0"/>
            <a:ext cx="0" cy="0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 rot="16200000">
            <a:off x="1790700" y="990600"/>
            <a:ext cx="635000" cy="6350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 rot="16200000">
            <a:off x="2260600" y="990600"/>
            <a:ext cx="635000" cy="6350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2603500" y="1397000"/>
            <a:ext cx="5702300" cy="5588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75530"/>
              </a:lnSpc>
              <a:defRPr/>
            </a:pPr>
            <a:r>
              <a:rPr lang="ko-KR" sz="4800" b="0" i="0" u="none" strike="noStrike" spc="200">
                <a:solidFill>
                  <a:srgbClr val="000000"/>
                </a:solidFill>
                <a:ea typeface="맑은 고딕"/>
              </a:rPr>
              <a:t>프로젝트</a:t>
            </a:r>
            <a:r>
              <a:rPr lang="en-US" sz="4800" b="0" i="0" u="none" strike="noStrike" spc="200">
                <a:solidFill>
                  <a:srgbClr val="000000"/>
                </a:solidFill>
                <a:latin typeface="맑은 고딕"/>
              </a:rPr>
              <a:t> </a:t>
            </a:r>
            <a:r>
              <a:rPr lang="ko-KR" sz="4800" b="0" i="0" u="none" strike="noStrike" spc="200">
                <a:solidFill>
                  <a:srgbClr val="000000"/>
                </a:solidFill>
                <a:ea typeface="맑은 고딕"/>
              </a:rPr>
              <a:t>결과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603500" y="2171700"/>
            <a:ext cx="7531100" cy="4191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75530"/>
              </a:lnSpc>
              <a:defRPr/>
            </a:pPr>
            <a:r>
              <a:rPr lang="ko-KR" altLang="en-US" sz="3600" b="0" i="0" u="none" strike="noStrike" spc="100">
                <a:solidFill>
                  <a:srgbClr val="787878"/>
                </a:solidFill>
                <a:ea typeface="Noto Sans KR DemiLight"/>
              </a:rPr>
              <a:t>이력서 적합도 구상 및 예시  </a:t>
            </a:r>
            <a:r>
              <a:rPr lang="en-US" altLang="ko-KR" sz="3600" b="0" i="0" u="none" strike="noStrike" spc="100">
                <a:solidFill>
                  <a:srgbClr val="787878"/>
                </a:solidFill>
                <a:ea typeface="Noto Sans KR DemiLight"/>
              </a:rPr>
              <a:t>– </a:t>
            </a:r>
            <a:r>
              <a:rPr lang="ko-KR" altLang="en-US" sz="3600" b="0" i="0" u="none" strike="noStrike" spc="100">
                <a:solidFill>
                  <a:srgbClr val="787878"/>
                </a:solidFill>
                <a:ea typeface="Noto Sans KR DemiLight"/>
              </a:rPr>
              <a:t>스킬</a:t>
            </a:r>
          </a:p>
        </p:txBody>
      </p:sp>
      <p:sp>
        <p:nvSpPr>
          <p:cNvPr id="41" name="가로 글상자 40"/>
          <p:cNvSpPr txBox="1"/>
          <p:nvPr/>
        </p:nvSpPr>
        <p:spPr>
          <a:xfrm>
            <a:off x="2438398" y="3640455"/>
            <a:ext cx="13563602" cy="5486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000"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공식</a:t>
            </a:r>
            <a:r>
              <a:rPr lang="en-US" altLang="ko-KR" sz="3000"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:</a:t>
            </a:r>
            <a:r>
              <a:rPr lang="ko-KR" altLang="en-US" sz="3000"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 </a:t>
            </a:r>
            <a:r>
              <a:rPr lang="en-US" altLang="ko-KR" sz="3000"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[</a:t>
            </a:r>
            <a:r>
              <a:rPr lang="ko-KR" altLang="en-US" sz="3000"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 스킬 총점 </a:t>
            </a:r>
            <a:r>
              <a:rPr lang="en-US" altLang="ko-KR" sz="3000"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/</a:t>
            </a:r>
            <a:r>
              <a:rPr lang="ko-KR" altLang="en-US" sz="3000"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 채용공고 스킬 갯수 </a:t>
            </a:r>
            <a:r>
              <a:rPr lang="en-US" altLang="ko-KR" sz="3000"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*</a:t>
            </a:r>
            <a:r>
              <a:rPr lang="ko-KR" altLang="en-US" sz="3000"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 </a:t>
            </a:r>
            <a:r>
              <a:rPr lang="en-US" altLang="ko-KR" sz="3000"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(</a:t>
            </a:r>
            <a:r>
              <a:rPr lang="ko-KR" altLang="en-US" sz="3000"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채용공고 스킬∩이력서 스킬</a:t>
            </a:r>
            <a:r>
              <a:rPr lang="en-US" altLang="ko-KR" sz="3000"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)</a:t>
            </a:r>
            <a:r>
              <a:rPr lang="ko-KR" altLang="en-US" sz="3000"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 </a:t>
            </a:r>
            <a:r>
              <a:rPr lang="en-US" altLang="ko-KR" sz="3000"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=</a:t>
            </a:r>
            <a:r>
              <a:rPr lang="ko-KR" altLang="en-US" sz="3000"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 점수 </a:t>
            </a:r>
            <a:r>
              <a:rPr lang="en-US" altLang="ko-KR" sz="3000"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]</a:t>
            </a:r>
          </a:p>
        </p:txBody>
      </p:sp>
      <p:sp>
        <p:nvSpPr>
          <p:cNvPr id="42" name="가로 글상자 41"/>
          <p:cNvSpPr txBox="1"/>
          <p:nvPr/>
        </p:nvSpPr>
        <p:spPr>
          <a:xfrm>
            <a:off x="2514599" y="5143500"/>
            <a:ext cx="497051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ko-KR" altLang="en-US" sz="3000" dirty="0"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채용공고 스킬</a:t>
            </a:r>
            <a:r>
              <a:rPr lang="en-US" altLang="ko-KR" sz="3000" dirty="0"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:</a:t>
            </a:r>
            <a:r>
              <a:rPr lang="ko-KR" altLang="en-US" sz="3000" dirty="0"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 </a:t>
            </a:r>
            <a:r>
              <a:rPr lang="en-US" altLang="ko-KR" sz="3000" dirty="0"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{ A, B, C, D, E }</a:t>
            </a:r>
          </a:p>
          <a:p>
            <a:pPr lvl="0">
              <a:lnSpc>
                <a:spcPct val="150000"/>
              </a:lnSpc>
              <a:defRPr/>
            </a:pPr>
            <a:r>
              <a:rPr lang="ko-KR" altLang="en-US" sz="3000" dirty="0"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이력서 스킬</a:t>
            </a:r>
            <a:r>
              <a:rPr lang="en-US" altLang="ko-KR" sz="3000" dirty="0"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:</a:t>
            </a:r>
            <a:r>
              <a:rPr lang="ko-KR" altLang="en-US" sz="3000" dirty="0"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 </a:t>
            </a:r>
            <a:r>
              <a:rPr lang="en-US" altLang="ko-KR" sz="3000" dirty="0"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{</a:t>
            </a:r>
            <a:r>
              <a:rPr lang="ko-KR" altLang="en-US" sz="3000" dirty="0"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 </a:t>
            </a:r>
            <a:r>
              <a:rPr lang="en-US" altLang="ko-KR" sz="3000" dirty="0"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A, B, E, .</a:t>
            </a:r>
            <a:r>
              <a:rPr lang="ko-KR" altLang="en-US" sz="3000" dirty="0"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… </a:t>
            </a:r>
            <a:r>
              <a:rPr lang="en-US" altLang="ko-KR" sz="3000" dirty="0"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G }</a:t>
            </a:r>
          </a:p>
        </p:txBody>
      </p:sp>
      <p:sp>
        <p:nvSpPr>
          <p:cNvPr id="43" name="가로 글상자 42"/>
          <p:cNvSpPr txBox="1"/>
          <p:nvPr/>
        </p:nvSpPr>
        <p:spPr>
          <a:xfrm>
            <a:off x="6904854" y="8412480"/>
            <a:ext cx="3915546" cy="6248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500" dirty="0"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40 /  5 *</a:t>
            </a:r>
            <a:r>
              <a:rPr lang="en-US" altLang="ko-KR" sz="3500" u="sng" dirty="0">
                <a:solidFill>
                  <a:srgbClr val="FF0000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 3 </a:t>
            </a:r>
            <a:r>
              <a:rPr lang="en-US" altLang="ko-KR" sz="3500" dirty="0"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= </a:t>
            </a:r>
            <a:r>
              <a:rPr lang="ko-KR" altLang="en-US" sz="3500" dirty="0"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총 </a:t>
            </a:r>
            <a:r>
              <a:rPr lang="en-US" altLang="ko-KR" sz="3500" dirty="0"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24</a:t>
            </a:r>
            <a:r>
              <a:rPr lang="ko-KR" altLang="en-US" sz="3500" dirty="0"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점</a:t>
            </a:r>
          </a:p>
        </p:txBody>
      </p:sp>
      <p:sp>
        <p:nvSpPr>
          <p:cNvPr id="46" name="오른쪽 화살표 45"/>
          <p:cNvSpPr/>
          <p:nvPr/>
        </p:nvSpPr>
        <p:spPr>
          <a:xfrm>
            <a:off x="8001000" y="5524500"/>
            <a:ext cx="1295400" cy="6096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latin typeface="Noto Sans KR DemiLight" panose="020B0200000000000000" pitchFamily="50" charset="-127"/>
              <a:ea typeface="Noto Sans KR DemiLight" panose="020B0200000000000000" pitchFamily="50" charset="-127"/>
            </a:endParaRPr>
          </a:p>
        </p:txBody>
      </p:sp>
      <p:sp>
        <p:nvSpPr>
          <p:cNvPr id="47" name="가로 글상자 46"/>
          <p:cNvSpPr txBox="1"/>
          <p:nvPr/>
        </p:nvSpPr>
        <p:spPr>
          <a:xfrm>
            <a:off x="9829800" y="5143500"/>
            <a:ext cx="54864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altLang="ko-KR" sz="3000"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(</a:t>
            </a:r>
            <a:r>
              <a:rPr lang="ko-KR" altLang="en-US" sz="3000"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 채용공고 스킬∩이력서 스킬 </a:t>
            </a:r>
            <a:r>
              <a:rPr lang="en-US" altLang="ko-KR" sz="3000"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)</a:t>
            </a:r>
            <a:r>
              <a:rPr lang="ko-KR" altLang="en-US" sz="3000"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 </a:t>
            </a:r>
          </a:p>
          <a:p>
            <a:pPr lvl="0">
              <a:lnSpc>
                <a:spcPct val="150000"/>
              </a:lnSpc>
              <a:defRPr/>
            </a:pPr>
            <a:r>
              <a:rPr lang="ko-KR" altLang="en-US" sz="3000"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 </a:t>
            </a:r>
            <a:r>
              <a:rPr lang="en-US" altLang="ko-KR" sz="3000"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={</a:t>
            </a:r>
            <a:r>
              <a:rPr lang="ko-KR" altLang="en-US" sz="3000"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 </a:t>
            </a:r>
            <a:r>
              <a:rPr lang="en-US" altLang="ko-KR" sz="3000"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A, B, E } (</a:t>
            </a:r>
            <a:r>
              <a:rPr lang="ko-KR" altLang="en-US" sz="3000"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총 </a:t>
            </a:r>
            <a:r>
              <a:rPr lang="en-US" altLang="ko-KR" sz="3000">
                <a:solidFill>
                  <a:srgbClr val="FF0000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3</a:t>
            </a:r>
            <a:r>
              <a:rPr lang="ko-KR" altLang="en-US" sz="3000"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개</a:t>
            </a:r>
            <a:r>
              <a:rPr lang="en-US" altLang="ko-KR" sz="3000"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)</a:t>
            </a:r>
          </a:p>
        </p:txBody>
      </p:sp>
      <p:sp>
        <p:nvSpPr>
          <p:cNvPr id="48" name="타원 47"/>
          <p:cNvSpPr/>
          <p:nvPr/>
        </p:nvSpPr>
        <p:spPr>
          <a:xfrm rot="1776260">
            <a:off x="4982525" y="5191209"/>
            <a:ext cx="356787" cy="1447800"/>
          </a:xfrm>
          <a:prstGeom prst="ellipse">
            <a:avLst/>
          </a:prstGeom>
          <a:noFill/>
          <a:ln>
            <a:solidFill>
              <a:srgbClr val="FF66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latin typeface="Noto Sans KR DemiLight" panose="020B0200000000000000" pitchFamily="50" charset="-127"/>
              <a:ea typeface="Noto Sans KR DemiLight" panose="020B0200000000000000" pitchFamily="50" charset="-127"/>
            </a:endParaRPr>
          </a:p>
        </p:txBody>
      </p:sp>
      <p:sp>
        <p:nvSpPr>
          <p:cNvPr id="49" name="타원 48"/>
          <p:cNvSpPr/>
          <p:nvPr/>
        </p:nvSpPr>
        <p:spPr>
          <a:xfrm rot="1776260">
            <a:off x="5363525" y="5213328"/>
            <a:ext cx="356787" cy="1447800"/>
          </a:xfrm>
          <a:prstGeom prst="ellipse">
            <a:avLst/>
          </a:prstGeom>
          <a:noFill/>
          <a:ln>
            <a:solidFill>
              <a:srgbClr val="FF66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latin typeface="Noto Sans KR DemiLight" panose="020B0200000000000000" pitchFamily="50" charset="-127"/>
              <a:ea typeface="Noto Sans KR DemiLight" panose="020B0200000000000000" pitchFamily="50" charset="-127"/>
            </a:endParaRPr>
          </a:p>
        </p:txBody>
      </p:sp>
      <p:sp>
        <p:nvSpPr>
          <p:cNvPr id="50" name="타원 49"/>
          <p:cNvSpPr/>
          <p:nvPr/>
        </p:nvSpPr>
        <p:spPr>
          <a:xfrm rot="3638554">
            <a:off x="6250568" y="4881996"/>
            <a:ext cx="400754" cy="2010222"/>
          </a:xfrm>
          <a:prstGeom prst="ellipse">
            <a:avLst/>
          </a:prstGeom>
          <a:noFill/>
          <a:ln>
            <a:solidFill>
              <a:srgbClr val="FF66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latin typeface="Noto Sans KR DemiLight" panose="020B0200000000000000" pitchFamily="50" charset="-127"/>
              <a:ea typeface="Noto Sans KR DemiLight" panose="020B0200000000000000" pitchFamily="50" charset="-127"/>
            </a:endParaRPr>
          </a:p>
        </p:txBody>
      </p:sp>
      <p:sp>
        <p:nvSpPr>
          <p:cNvPr id="51" name="가로 글상자 50"/>
          <p:cNvSpPr txBox="1"/>
          <p:nvPr/>
        </p:nvSpPr>
        <p:spPr>
          <a:xfrm>
            <a:off x="2344687" y="7200900"/>
            <a:ext cx="4360913" cy="124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ko-KR" altLang="en-US" sz="2500"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스킬 총점</a:t>
            </a:r>
            <a:r>
              <a:rPr lang="en-US" altLang="ko-KR" sz="2500"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(</a:t>
            </a:r>
            <a:r>
              <a:rPr lang="ko-KR" altLang="en-US" sz="2500"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최대점수</a:t>
            </a:r>
            <a:r>
              <a:rPr lang="en-US" altLang="ko-KR" sz="2500"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):</a:t>
            </a:r>
            <a:r>
              <a:rPr lang="ko-KR" altLang="en-US" sz="2500"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 </a:t>
            </a:r>
            <a:r>
              <a:rPr lang="en-US" altLang="ko-KR" sz="2500"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40</a:t>
            </a:r>
          </a:p>
          <a:p>
            <a:pPr lvl="0">
              <a:lnSpc>
                <a:spcPct val="150000"/>
              </a:lnSpc>
              <a:defRPr/>
            </a:pPr>
            <a:r>
              <a:rPr lang="ko-KR" altLang="en-US" sz="2500"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채용공고 스킬 개수</a:t>
            </a:r>
            <a:r>
              <a:rPr lang="en-US" altLang="ko-KR" sz="2500"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:</a:t>
            </a:r>
            <a:r>
              <a:rPr lang="ko-KR" altLang="en-US" sz="2500"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 </a:t>
            </a:r>
            <a:r>
              <a:rPr lang="en-US" altLang="ko-KR" sz="2500"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5</a:t>
            </a:r>
            <a:endParaRPr lang="ko-KR" altLang="en-US" sz="2500">
              <a:latin typeface="Noto Sans KR DemiLight" panose="020B0200000000000000" pitchFamily="50" charset="-127"/>
              <a:ea typeface="Noto Sans KR DemiLight" panose="020B0200000000000000" pitchFamily="50" charset="-127"/>
            </a:endParaRPr>
          </a:p>
        </p:txBody>
      </p:sp>
      <p:sp>
        <p:nvSpPr>
          <p:cNvPr id="22" name="TextBox 10"/>
          <p:cNvSpPr txBox="1"/>
          <p:nvPr/>
        </p:nvSpPr>
        <p:spPr>
          <a:xfrm>
            <a:off x="1752600" y="1168400"/>
            <a:ext cx="6731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75530"/>
              </a:lnSpc>
            </a:pPr>
            <a:r>
              <a:rPr lang="en-US" sz="2800" b="0" i="0" u="none" strike="noStrike" spc="100" dirty="0">
                <a:solidFill>
                  <a:srgbClr val="FFFFFF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04</a:t>
            </a:r>
          </a:p>
        </p:txBody>
      </p:sp>
    </p:spTree>
    <p:extLst>
      <p:ext uri="{BB962C8B-B14F-4D97-AF65-F5344CB8AC3E}">
        <p14:creationId xmlns:p14="http://schemas.microsoft.com/office/powerpoint/2010/main" val="10575833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151100" y="-825500"/>
            <a:ext cx="1638300" cy="1638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16459200" y="-825500"/>
            <a:ext cx="1638300" cy="1638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-825500" y="8978900"/>
            <a:ext cx="2133600" cy="21336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3500100" y="3797300"/>
            <a:ext cx="4597400" cy="440055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70149"/>
              </a:lnSpc>
            </a:pPr>
            <a:r>
              <a:rPr lang="en-US" sz="2900" b="0" i="0" u="none" strike="noStrike" dirty="0">
                <a:solidFill>
                  <a:srgbClr val="000000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① </a:t>
            </a:r>
            <a:r>
              <a:rPr lang="ko-KR" sz="2900" b="0" i="0" u="none" strike="noStrike" dirty="0" err="1">
                <a:solidFill>
                  <a:srgbClr val="000000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메인로고</a:t>
            </a:r>
            <a:r>
              <a:rPr lang="en-US" sz="2900" b="0" i="0" u="none" strike="noStrike" dirty="0">
                <a:solidFill>
                  <a:srgbClr val="000000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 &amp; </a:t>
            </a:r>
            <a:r>
              <a:rPr lang="ko-KR" sz="2900" b="0" i="0" u="none" strike="noStrike" dirty="0" err="1">
                <a:solidFill>
                  <a:srgbClr val="000000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검색창</a:t>
            </a:r>
            <a:endParaRPr lang="ko-KR" sz="2900" b="0" i="0" u="none" strike="noStrike" dirty="0">
              <a:solidFill>
                <a:srgbClr val="000000"/>
              </a:solidFill>
              <a:latin typeface="Noto Sans KR DemiLight" panose="020B0200000000000000" pitchFamily="50" charset="-127"/>
              <a:ea typeface="Noto Sans KR DemiLight" panose="020B0200000000000000" pitchFamily="50" charset="-127"/>
            </a:endParaRPr>
          </a:p>
          <a:p>
            <a:pPr lvl="0" algn="l">
              <a:lnSpc>
                <a:spcPct val="170149"/>
              </a:lnSpc>
            </a:pPr>
            <a:r>
              <a:rPr lang="en-US" sz="2900" b="0" i="0" u="none" strike="noStrike" dirty="0">
                <a:solidFill>
                  <a:srgbClr val="000000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② </a:t>
            </a:r>
            <a:r>
              <a:rPr lang="ko-KR" sz="2900" b="0" i="0" u="none" strike="noStrike" dirty="0">
                <a:solidFill>
                  <a:srgbClr val="000000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로그인</a:t>
            </a:r>
            <a:r>
              <a:rPr lang="en-US" sz="2900" b="0" i="0" u="none" strike="noStrike" dirty="0">
                <a:solidFill>
                  <a:srgbClr val="000000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&amp;</a:t>
            </a:r>
            <a:r>
              <a:rPr lang="ko-KR" sz="2900" b="0" i="0" u="none" strike="noStrike" dirty="0">
                <a:solidFill>
                  <a:srgbClr val="000000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회</a:t>
            </a:r>
            <a:r>
              <a:rPr lang="ko-KR" altLang="en-US" sz="2900" i="0" u="none" strike="noStrike" dirty="0"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원</a:t>
            </a:r>
            <a:r>
              <a:rPr lang="ko-KR" sz="2900" b="0" i="0" u="none" strike="noStrike" dirty="0">
                <a:solidFill>
                  <a:srgbClr val="000000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가입</a:t>
            </a:r>
            <a:r>
              <a:rPr lang="en-US" sz="2900" b="0" i="0" u="none" strike="noStrike" dirty="0">
                <a:solidFill>
                  <a:srgbClr val="000000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&amp;</a:t>
            </a:r>
            <a:r>
              <a:rPr lang="ko-KR" sz="2900" b="0" i="0" u="none" strike="noStrike" dirty="0">
                <a:solidFill>
                  <a:srgbClr val="000000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서비스</a:t>
            </a:r>
          </a:p>
          <a:p>
            <a:pPr lvl="0" algn="l">
              <a:lnSpc>
                <a:spcPct val="170149"/>
              </a:lnSpc>
            </a:pPr>
            <a:r>
              <a:rPr lang="en-US" sz="2900" b="0" i="0" u="none" strike="noStrike" dirty="0">
                <a:solidFill>
                  <a:srgbClr val="000000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③ </a:t>
            </a:r>
            <a:r>
              <a:rPr lang="ko-KR" sz="2900" b="0" i="0" u="none" strike="noStrike" dirty="0">
                <a:solidFill>
                  <a:srgbClr val="000000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카테고리</a:t>
            </a:r>
            <a:r>
              <a:rPr lang="en-US" sz="2900" b="0" i="0" u="none" strike="noStrike" dirty="0">
                <a:solidFill>
                  <a:srgbClr val="000000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(</a:t>
            </a:r>
            <a:r>
              <a:rPr lang="ko-KR" sz="2900" b="0" i="0" u="none" strike="noStrike" dirty="0">
                <a:solidFill>
                  <a:srgbClr val="000000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채용</a:t>
            </a:r>
            <a:r>
              <a:rPr lang="en-US" sz="2900" b="0" i="0" u="none" strike="noStrike" dirty="0">
                <a:solidFill>
                  <a:srgbClr val="000000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/</a:t>
            </a:r>
            <a:r>
              <a:rPr lang="ko-KR" sz="2900" b="0" i="0" u="none" strike="noStrike" dirty="0">
                <a:solidFill>
                  <a:srgbClr val="000000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커뮤니티</a:t>
            </a:r>
            <a:r>
              <a:rPr lang="en-US" sz="2900" b="0" i="0" u="none" strike="noStrike" dirty="0">
                <a:solidFill>
                  <a:srgbClr val="000000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)</a:t>
            </a:r>
          </a:p>
          <a:p>
            <a:pPr lvl="0" algn="l">
              <a:lnSpc>
                <a:spcPct val="170149"/>
              </a:lnSpc>
            </a:pPr>
            <a:r>
              <a:rPr lang="en-US" sz="2900" b="0" i="0" u="none" strike="noStrike" dirty="0">
                <a:solidFill>
                  <a:srgbClr val="000000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④ </a:t>
            </a:r>
            <a:r>
              <a:rPr lang="ko-KR" sz="2900" b="0" i="0" u="none" strike="noStrike" dirty="0">
                <a:solidFill>
                  <a:srgbClr val="000000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메인</a:t>
            </a:r>
            <a:r>
              <a:rPr lang="en-US" sz="2900" b="0" i="0" u="none" strike="noStrike" dirty="0">
                <a:solidFill>
                  <a:srgbClr val="000000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 </a:t>
            </a:r>
            <a:r>
              <a:rPr lang="ko-KR" sz="2900" b="0" i="0" u="none" strike="noStrike" dirty="0">
                <a:solidFill>
                  <a:srgbClr val="000000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표시</a:t>
            </a:r>
            <a:r>
              <a:rPr lang="en-US" sz="2900" b="0" i="0" u="none" strike="noStrike" dirty="0">
                <a:solidFill>
                  <a:srgbClr val="000000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 </a:t>
            </a:r>
            <a:r>
              <a:rPr lang="ko-KR" sz="2900" b="0" i="0" u="none" strike="noStrike" dirty="0">
                <a:solidFill>
                  <a:srgbClr val="000000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공고</a:t>
            </a:r>
            <a:r>
              <a:rPr lang="en-US" sz="2900" b="0" i="0" u="none" strike="noStrike" dirty="0">
                <a:solidFill>
                  <a:srgbClr val="000000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 </a:t>
            </a:r>
            <a:r>
              <a:rPr lang="ko-KR" sz="2900" b="0" i="0" u="none" strike="noStrike" dirty="0">
                <a:solidFill>
                  <a:srgbClr val="000000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목록</a:t>
            </a:r>
          </a:p>
          <a:p>
            <a:pPr lvl="0" algn="l">
              <a:lnSpc>
                <a:spcPct val="170149"/>
              </a:lnSpc>
            </a:pPr>
            <a:r>
              <a:rPr lang="en-US" sz="2900" b="0" i="0" u="none" strike="noStrike" dirty="0">
                <a:solidFill>
                  <a:srgbClr val="000000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⑤ TOP&amp; </a:t>
            </a:r>
            <a:r>
              <a:rPr lang="ko-KR" sz="2900" b="0" i="0" u="none" strike="noStrike" dirty="0">
                <a:solidFill>
                  <a:srgbClr val="000000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채팅</a:t>
            </a:r>
            <a:r>
              <a:rPr lang="en-US" sz="2900" b="0" i="0" u="none" strike="noStrike" dirty="0">
                <a:solidFill>
                  <a:srgbClr val="000000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 </a:t>
            </a:r>
            <a:r>
              <a:rPr lang="ko-KR" sz="2900" b="0" i="0" u="none" strike="noStrike" dirty="0">
                <a:solidFill>
                  <a:srgbClr val="000000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버튼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7000" y="2857500"/>
            <a:ext cx="11747500" cy="6604000"/>
          </a:xfrm>
          <a:prstGeom prst="rect">
            <a:avLst/>
          </a:prstGeom>
          <a:effectLst>
            <a:outerShdw blurRad="435042" dist="152521" dir="2700000">
              <a:srgbClr val="000000">
                <a:alpha val="29000"/>
              </a:srgbClr>
            </a:outerShdw>
          </a:effectLst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09900" y="2997200"/>
            <a:ext cx="4483100" cy="5080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36100" y="2997200"/>
            <a:ext cx="2108200" cy="508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97200" y="3556000"/>
            <a:ext cx="1511300" cy="3683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-5400000">
            <a:off x="12039600" y="8496300"/>
            <a:ext cx="1168400" cy="5715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90800" y="4165600"/>
            <a:ext cx="9359900" cy="51181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2628900" y="2882900"/>
            <a:ext cx="342900" cy="381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D94925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①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017000" y="2870200"/>
            <a:ext cx="3556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D94925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②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565400" y="3479800"/>
            <a:ext cx="4445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D94925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③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108200" y="4178300"/>
            <a:ext cx="4191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D94925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④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1963400" y="8039100"/>
            <a:ext cx="4064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D94925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⑤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9" name="Group 1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0" name="Group 2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1" name="Picture 2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-5400000">
            <a:off x="1790700" y="990600"/>
            <a:ext cx="635000" cy="6350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-5400000">
            <a:off x="2260600" y="990600"/>
            <a:ext cx="635000" cy="635000"/>
          </a:xfrm>
          <a:prstGeom prst="rect">
            <a:avLst/>
          </a:prstGeom>
        </p:spPr>
      </p:pic>
      <p:sp>
        <p:nvSpPr>
          <p:cNvPr id="24" name="TextBox 24"/>
          <p:cNvSpPr txBox="1"/>
          <p:nvPr/>
        </p:nvSpPr>
        <p:spPr>
          <a:xfrm>
            <a:off x="2603500" y="1397000"/>
            <a:ext cx="5702300" cy="558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75530"/>
              </a:lnSpc>
            </a:pPr>
            <a:r>
              <a:rPr lang="ko-KR" sz="4800" b="0" i="0" u="none" strike="noStrike" spc="200">
                <a:solidFill>
                  <a:srgbClr val="000000"/>
                </a:solidFill>
                <a:ea typeface="맑은 고딕" panose="020B0503020000020004" pitchFamily="50" charset="-127"/>
              </a:rPr>
              <a:t>프로젝트</a:t>
            </a:r>
            <a:r>
              <a:rPr lang="en-US" sz="4800" b="0" i="0" u="none" strike="noStrike" spc="200">
                <a:solidFill>
                  <a:srgbClr val="000000"/>
                </a:solidFill>
                <a:latin typeface="맑은 고딕" panose="020B0503020000020004" pitchFamily="50" charset="-127"/>
              </a:rPr>
              <a:t> </a:t>
            </a:r>
            <a:r>
              <a:rPr lang="ko-KR" sz="4800" b="0" i="0" u="none" strike="noStrike" spc="200">
                <a:solidFill>
                  <a:srgbClr val="000000"/>
                </a:solidFill>
                <a:ea typeface="맑은 고딕" panose="020B0503020000020004" pitchFamily="50" charset="-127"/>
              </a:rPr>
              <a:t>결과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2603500" y="2171700"/>
            <a:ext cx="56769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75530"/>
              </a:lnSpc>
            </a:pPr>
            <a:r>
              <a:rPr lang="ko-KR" sz="3600" b="0" i="0" u="none" strike="noStrike" spc="100" dirty="0">
                <a:solidFill>
                  <a:srgbClr val="595959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메인</a:t>
            </a:r>
            <a:r>
              <a:rPr lang="en-US" sz="3600" b="0" i="0" u="none" strike="noStrike" spc="100" dirty="0">
                <a:solidFill>
                  <a:srgbClr val="595959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 </a:t>
            </a:r>
            <a:r>
              <a:rPr lang="ko-KR" sz="3600" b="0" i="0" u="none" strike="noStrike" spc="100" dirty="0">
                <a:solidFill>
                  <a:srgbClr val="595959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페이지</a:t>
            </a:r>
          </a:p>
        </p:txBody>
      </p:sp>
      <p:sp>
        <p:nvSpPr>
          <p:cNvPr id="26" name="TextBox 10"/>
          <p:cNvSpPr txBox="1"/>
          <p:nvPr/>
        </p:nvSpPr>
        <p:spPr>
          <a:xfrm>
            <a:off x="1752600" y="1168400"/>
            <a:ext cx="6731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75530"/>
              </a:lnSpc>
            </a:pPr>
            <a:r>
              <a:rPr lang="en-US" sz="2800" b="0" i="0" u="none" strike="noStrike" spc="100" dirty="0">
                <a:solidFill>
                  <a:srgbClr val="FFFFFF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04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151100" y="-825500"/>
            <a:ext cx="1638300" cy="1638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16459200" y="-825500"/>
            <a:ext cx="1638300" cy="1638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-825500" y="8978900"/>
            <a:ext cx="2133600" cy="21336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5400000">
            <a:off x="1790700" y="990600"/>
            <a:ext cx="635000" cy="6350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-5400000">
            <a:off x="2260600" y="990600"/>
            <a:ext cx="635000" cy="6350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2603500" y="1397000"/>
            <a:ext cx="5702300" cy="558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75530"/>
              </a:lnSpc>
            </a:pPr>
            <a:r>
              <a:rPr lang="ko-KR" sz="4800" b="0" i="0" u="none" strike="noStrike" spc="200">
                <a:solidFill>
                  <a:srgbClr val="000000"/>
                </a:solidFill>
                <a:ea typeface="맑은 고딕" panose="020B0503020000020004" pitchFamily="50" charset="-127"/>
              </a:rPr>
              <a:t>프로젝트</a:t>
            </a:r>
            <a:r>
              <a:rPr lang="en-US" sz="4800" b="0" i="0" u="none" strike="noStrike" spc="200">
                <a:solidFill>
                  <a:srgbClr val="000000"/>
                </a:solidFill>
                <a:latin typeface="맑은 고딕" panose="020B0503020000020004" pitchFamily="50" charset="-127"/>
              </a:rPr>
              <a:t> </a:t>
            </a:r>
            <a:r>
              <a:rPr lang="ko-KR" sz="4800" b="0" i="0" u="none" strike="noStrike" spc="200">
                <a:solidFill>
                  <a:srgbClr val="000000"/>
                </a:solidFill>
                <a:ea typeface="맑은 고딕" panose="020B0503020000020004" pitchFamily="50" charset="-127"/>
              </a:rPr>
              <a:t>결과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603500" y="2171700"/>
            <a:ext cx="56769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75530"/>
              </a:lnSpc>
            </a:pPr>
            <a:r>
              <a:rPr lang="ko-KR" sz="3600" b="0" i="0" u="none" strike="noStrike" spc="100" dirty="0">
                <a:solidFill>
                  <a:srgbClr val="595959"/>
                </a:solidFill>
                <a:ea typeface="Noto Sans KR DemiLight" panose="020B0200000000000000" pitchFamily="50" charset="-127"/>
              </a:rPr>
              <a:t>회원</a:t>
            </a:r>
            <a:r>
              <a:rPr lang="en-US" sz="3600" b="0" i="0" u="none" strike="noStrike" spc="100" dirty="0">
                <a:solidFill>
                  <a:srgbClr val="595959"/>
                </a:solidFill>
                <a:latin typeface="Noto Sans KR DemiLight" panose="020B0200000000000000" pitchFamily="50" charset="-127"/>
              </a:rPr>
              <a:t> </a:t>
            </a:r>
            <a:r>
              <a:rPr lang="ko-KR" sz="3600" b="0" i="0" u="none" strike="noStrike" spc="100" dirty="0">
                <a:solidFill>
                  <a:srgbClr val="595959"/>
                </a:solidFill>
                <a:ea typeface="Noto Sans KR DemiLight" panose="020B0200000000000000" pitchFamily="50" charset="-127"/>
              </a:rPr>
              <a:t>가입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35300" y="2794000"/>
            <a:ext cx="3619500" cy="53721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30600" y="3784600"/>
            <a:ext cx="2667000" cy="5080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24200" y="6362700"/>
            <a:ext cx="3429000" cy="6604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24200" y="7391400"/>
            <a:ext cx="3429000" cy="6604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68900" y="7086600"/>
            <a:ext cx="457200" cy="1778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013200" y="7086600"/>
            <a:ext cx="1181100" cy="330200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3124200" y="3581400"/>
            <a:ext cx="342900" cy="381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D94925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①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2730500" y="6159500"/>
            <a:ext cx="3556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D94925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②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667000" y="7213600"/>
            <a:ext cx="4191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D94925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④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3670300" y="6985000"/>
            <a:ext cx="4445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D94925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③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5" name="Picture 2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874000" y="2552700"/>
            <a:ext cx="3505200" cy="74549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67700" y="3619500"/>
            <a:ext cx="2667000" cy="5080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99400" y="8940800"/>
            <a:ext cx="3429000" cy="660400"/>
          </a:xfrm>
          <a:prstGeom prst="rect">
            <a:avLst/>
          </a:prstGeom>
        </p:spPr>
      </p:pic>
      <p:sp>
        <p:nvSpPr>
          <p:cNvPr id="28" name="TextBox 28"/>
          <p:cNvSpPr txBox="1"/>
          <p:nvPr/>
        </p:nvSpPr>
        <p:spPr>
          <a:xfrm>
            <a:off x="7848600" y="3416300"/>
            <a:ext cx="342900" cy="381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D94925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①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7505700" y="8801100"/>
            <a:ext cx="3556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D94925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②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3500100" y="3797300"/>
            <a:ext cx="4127500" cy="3530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70149"/>
              </a:lnSpc>
            </a:pPr>
            <a:r>
              <a:rPr lang="en-US" sz="2900" b="0" i="0" u="none" strike="noStrike" dirty="0">
                <a:solidFill>
                  <a:srgbClr val="000000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① </a:t>
            </a:r>
            <a:r>
              <a:rPr lang="ko-KR" sz="2900" b="0" i="0" u="none" strike="noStrike" dirty="0">
                <a:solidFill>
                  <a:srgbClr val="000000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회원</a:t>
            </a:r>
            <a:r>
              <a:rPr lang="en-US" sz="2900" b="0" i="0" u="none" strike="noStrike" dirty="0">
                <a:solidFill>
                  <a:srgbClr val="000000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 </a:t>
            </a:r>
            <a:r>
              <a:rPr lang="ko-KR" sz="2900" b="0" i="0" u="none" strike="noStrike" dirty="0">
                <a:solidFill>
                  <a:srgbClr val="000000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종류</a:t>
            </a:r>
            <a:r>
              <a:rPr lang="en-US" sz="2900" b="0" i="0" u="none" strike="noStrike" dirty="0">
                <a:solidFill>
                  <a:srgbClr val="000000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 </a:t>
            </a:r>
            <a:r>
              <a:rPr lang="ko-KR" sz="2900" b="0" i="0" u="none" strike="noStrike" dirty="0">
                <a:solidFill>
                  <a:srgbClr val="000000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선택</a:t>
            </a:r>
          </a:p>
          <a:p>
            <a:pPr lvl="0" algn="l">
              <a:lnSpc>
                <a:spcPct val="170149"/>
              </a:lnSpc>
            </a:pPr>
            <a:r>
              <a:rPr lang="en-US" sz="2900" b="0" i="0" u="none" strike="noStrike" dirty="0">
                <a:solidFill>
                  <a:srgbClr val="000000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② </a:t>
            </a:r>
            <a:r>
              <a:rPr lang="ko-KR" sz="2900" b="0" i="0" u="none" strike="noStrike" dirty="0">
                <a:solidFill>
                  <a:srgbClr val="000000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가입하기</a:t>
            </a:r>
            <a:r>
              <a:rPr lang="en-US" sz="2900" b="0" i="0" u="none" strike="noStrike" dirty="0">
                <a:solidFill>
                  <a:srgbClr val="000000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 </a:t>
            </a:r>
            <a:r>
              <a:rPr lang="ko-KR" sz="2900" b="0" i="0" u="none" strike="noStrike" dirty="0">
                <a:solidFill>
                  <a:srgbClr val="000000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완료</a:t>
            </a:r>
            <a:r>
              <a:rPr lang="en-US" sz="2900" b="0" i="0" u="none" strike="noStrike" dirty="0">
                <a:solidFill>
                  <a:srgbClr val="000000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 </a:t>
            </a:r>
            <a:r>
              <a:rPr lang="ko-KR" sz="2900" b="0" i="0" u="none" strike="noStrike" dirty="0">
                <a:solidFill>
                  <a:srgbClr val="000000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버튼</a:t>
            </a:r>
          </a:p>
          <a:p>
            <a:pPr lvl="0" algn="l">
              <a:lnSpc>
                <a:spcPct val="170149"/>
              </a:lnSpc>
            </a:pPr>
            <a:r>
              <a:rPr lang="en-US" sz="2900" b="0" i="0" u="none" strike="noStrike" dirty="0">
                <a:solidFill>
                  <a:srgbClr val="000000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③ </a:t>
            </a:r>
            <a:r>
              <a:rPr lang="ko-KR" sz="2900" b="0" i="0" u="none" strike="noStrike" dirty="0">
                <a:solidFill>
                  <a:srgbClr val="000000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로그인</a:t>
            </a:r>
            <a:r>
              <a:rPr lang="en-US" sz="2900" b="0" i="0" u="none" strike="noStrike" dirty="0">
                <a:solidFill>
                  <a:srgbClr val="000000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 </a:t>
            </a:r>
            <a:r>
              <a:rPr lang="ko-KR" sz="2900" b="0" i="0" u="none" strike="noStrike" dirty="0">
                <a:solidFill>
                  <a:srgbClr val="000000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화면</a:t>
            </a:r>
            <a:r>
              <a:rPr lang="en-US" sz="2900" b="0" i="0" u="none" strike="noStrike" dirty="0">
                <a:solidFill>
                  <a:srgbClr val="000000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 </a:t>
            </a:r>
            <a:r>
              <a:rPr lang="ko-KR" sz="2900" b="0" i="0" u="none" strike="noStrike" dirty="0">
                <a:solidFill>
                  <a:srgbClr val="000000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이동</a:t>
            </a:r>
          </a:p>
          <a:p>
            <a:pPr lvl="0" algn="l">
              <a:lnSpc>
                <a:spcPct val="170149"/>
              </a:lnSpc>
            </a:pPr>
            <a:r>
              <a:rPr lang="en-US" sz="2900" b="0" i="0" u="none" strike="noStrike" dirty="0">
                <a:solidFill>
                  <a:srgbClr val="000000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④ </a:t>
            </a:r>
            <a:r>
              <a:rPr lang="ko-KR" sz="2900" b="0" i="0" u="none" strike="noStrike" dirty="0">
                <a:solidFill>
                  <a:srgbClr val="000000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소셜</a:t>
            </a:r>
            <a:r>
              <a:rPr lang="en-US" sz="2900" b="0" i="0" u="none" strike="noStrike" dirty="0">
                <a:solidFill>
                  <a:srgbClr val="000000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 </a:t>
            </a:r>
            <a:r>
              <a:rPr lang="ko-KR" sz="2900" b="0" i="0" u="none" strike="noStrike" dirty="0">
                <a:solidFill>
                  <a:srgbClr val="000000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계정</a:t>
            </a:r>
            <a:r>
              <a:rPr lang="en-US" sz="2900" b="0" i="0" u="none" strike="noStrike" dirty="0">
                <a:solidFill>
                  <a:srgbClr val="000000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 </a:t>
            </a:r>
            <a:r>
              <a:rPr lang="ko-KR" sz="2900" b="0" i="0" u="none" strike="noStrike" dirty="0">
                <a:solidFill>
                  <a:srgbClr val="000000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로그인</a:t>
            </a:r>
            <a:r>
              <a:rPr lang="en-US" sz="2900" b="0" i="0" u="none" strike="noStrike" dirty="0">
                <a:solidFill>
                  <a:srgbClr val="000000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 - </a:t>
            </a:r>
            <a:r>
              <a:rPr lang="ko-KR" sz="2900" b="0" i="0" u="none" strike="noStrike" dirty="0">
                <a:solidFill>
                  <a:srgbClr val="000000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구글</a:t>
            </a:r>
          </a:p>
          <a:p>
            <a:pPr lvl="0" algn="l">
              <a:lnSpc>
                <a:spcPct val="170149"/>
              </a:lnSpc>
            </a:pPr>
            <a:r>
              <a:rPr lang="en-US" sz="2900" b="0" i="0" u="none" strike="noStrike" dirty="0">
                <a:solidFill>
                  <a:srgbClr val="000000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⑤ </a:t>
            </a:r>
            <a:r>
              <a:rPr lang="ko-KR" sz="2900" b="0" i="0" u="none" strike="noStrike" dirty="0">
                <a:solidFill>
                  <a:srgbClr val="000000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입력란</a:t>
            </a:r>
            <a:r>
              <a:rPr lang="en-US" sz="2900" b="0" i="0" u="none" strike="noStrike" dirty="0">
                <a:solidFill>
                  <a:srgbClr val="000000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 </a:t>
            </a:r>
            <a:r>
              <a:rPr lang="ko-KR" sz="2900" b="0" i="0" u="none" strike="noStrike" dirty="0">
                <a:solidFill>
                  <a:srgbClr val="000000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공백</a:t>
            </a:r>
            <a:r>
              <a:rPr lang="en-US" sz="2900" b="0" i="0" u="none" strike="noStrike" dirty="0">
                <a:solidFill>
                  <a:srgbClr val="000000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 </a:t>
            </a:r>
            <a:r>
              <a:rPr lang="ko-KR" sz="2900" b="0" i="0" u="none" strike="noStrike" dirty="0">
                <a:solidFill>
                  <a:srgbClr val="000000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검사</a:t>
            </a:r>
          </a:p>
        </p:txBody>
      </p:sp>
      <p:sp>
        <p:nvSpPr>
          <p:cNvPr id="31" name="TextBox 10"/>
          <p:cNvSpPr txBox="1"/>
          <p:nvPr/>
        </p:nvSpPr>
        <p:spPr>
          <a:xfrm>
            <a:off x="1752600" y="1168400"/>
            <a:ext cx="6731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75530"/>
              </a:lnSpc>
            </a:pPr>
            <a:r>
              <a:rPr lang="en-US" sz="2800" b="0" i="0" u="none" strike="noStrike" spc="100" dirty="0">
                <a:solidFill>
                  <a:srgbClr val="FFFFFF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04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151100" y="-825500"/>
            <a:ext cx="1638300" cy="1638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16459200" y="-825500"/>
            <a:ext cx="1638300" cy="1638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-825500" y="8978900"/>
            <a:ext cx="2133600" cy="21336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5400000">
            <a:off x="1790700" y="990600"/>
            <a:ext cx="635000" cy="6350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-5400000">
            <a:off x="2260600" y="990600"/>
            <a:ext cx="635000" cy="6350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2603500" y="1397000"/>
            <a:ext cx="5702300" cy="558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75530"/>
              </a:lnSpc>
            </a:pPr>
            <a:r>
              <a:rPr lang="ko-KR" sz="4800" b="0" i="0" u="none" strike="noStrike" spc="200">
                <a:solidFill>
                  <a:srgbClr val="000000"/>
                </a:solidFill>
                <a:ea typeface="맑은 고딕" panose="020B0503020000020004" pitchFamily="50" charset="-127"/>
              </a:rPr>
              <a:t>프로젝트</a:t>
            </a:r>
            <a:r>
              <a:rPr lang="en-US" sz="4800" b="0" i="0" u="none" strike="noStrike" spc="200">
                <a:solidFill>
                  <a:srgbClr val="000000"/>
                </a:solidFill>
                <a:latin typeface="맑은 고딕" panose="020B0503020000020004" pitchFamily="50" charset="-127"/>
              </a:rPr>
              <a:t> </a:t>
            </a:r>
            <a:r>
              <a:rPr lang="ko-KR" sz="4800" b="0" i="0" u="none" strike="noStrike" spc="200">
                <a:solidFill>
                  <a:srgbClr val="000000"/>
                </a:solidFill>
                <a:ea typeface="맑은 고딕" panose="020B0503020000020004" pitchFamily="50" charset="-127"/>
              </a:rPr>
              <a:t>결과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603500" y="2171700"/>
            <a:ext cx="56769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75530"/>
              </a:lnSpc>
            </a:pPr>
            <a:r>
              <a:rPr lang="ko-KR" sz="3600" b="0" i="0" u="none" strike="noStrike" spc="100" dirty="0">
                <a:solidFill>
                  <a:srgbClr val="595959"/>
                </a:solidFill>
                <a:ea typeface="Noto Sans KR DemiLight" panose="020B0200000000000000" pitchFamily="50" charset="-127"/>
              </a:rPr>
              <a:t>회원</a:t>
            </a:r>
            <a:r>
              <a:rPr lang="en-US" sz="3600" b="0" i="0" u="none" strike="noStrike" spc="100" dirty="0">
                <a:solidFill>
                  <a:srgbClr val="595959"/>
                </a:solidFill>
                <a:latin typeface="Noto Sans KR DemiLight" panose="020B0200000000000000" pitchFamily="50" charset="-127"/>
              </a:rPr>
              <a:t> </a:t>
            </a:r>
            <a:r>
              <a:rPr lang="ko-KR" sz="3600" b="0" i="0" u="none" strike="noStrike" spc="100" dirty="0">
                <a:solidFill>
                  <a:srgbClr val="595959"/>
                </a:solidFill>
                <a:ea typeface="Noto Sans KR DemiLight" panose="020B0200000000000000" pitchFamily="50" charset="-127"/>
              </a:rPr>
              <a:t>가입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73800" y="3886200"/>
            <a:ext cx="3479800" cy="32512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48400" y="8229600"/>
            <a:ext cx="3492500" cy="11176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48400" y="7353300"/>
            <a:ext cx="3479800" cy="8763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-5400000">
            <a:off x="5105400" y="4737100"/>
            <a:ext cx="5727700" cy="37084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5740400" y="3162300"/>
            <a:ext cx="520700" cy="495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800" b="0" i="0" u="none" strike="noStrike" dirty="0">
                <a:solidFill>
                  <a:srgbClr val="D94925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②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1" name="Picture 2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198100" y="3835400"/>
            <a:ext cx="3124200" cy="838200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>
            <a:off x="9931400" y="3378200"/>
            <a:ext cx="520700" cy="495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800" b="0" i="0" u="none" strike="noStrike" dirty="0">
                <a:solidFill>
                  <a:srgbClr val="D94925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③</a:t>
            </a:r>
          </a:p>
        </p:txBody>
      </p:sp>
      <p:pic>
        <p:nvPicPr>
          <p:cNvPr id="23" name="Picture 2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044700" y="2984500"/>
            <a:ext cx="3492500" cy="7493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60600" y="3924300"/>
            <a:ext cx="3162300" cy="54229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-5400000">
            <a:off x="584200" y="4457700"/>
            <a:ext cx="6540500" cy="3441700"/>
          </a:xfrm>
          <a:prstGeom prst="rect">
            <a:avLst/>
          </a:prstGeom>
        </p:spPr>
      </p:pic>
      <p:sp>
        <p:nvSpPr>
          <p:cNvPr id="26" name="TextBox 26"/>
          <p:cNvSpPr txBox="1"/>
          <p:nvPr/>
        </p:nvSpPr>
        <p:spPr>
          <a:xfrm>
            <a:off x="1612900" y="2832100"/>
            <a:ext cx="406400" cy="46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600" b="0" i="0" u="none" strike="noStrike" dirty="0">
                <a:solidFill>
                  <a:srgbClr val="D94925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①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3500100" y="3797300"/>
            <a:ext cx="3937000" cy="3530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70149"/>
              </a:lnSpc>
            </a:pPr>
            <a:r>
              <a:rPr lang="en-US" sz="2900" b="0" i="0" u="none" strike="noStrike" dirty="0">
                <a:solidFill>
                  <a:srgbClr val="000000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① </a:t>
            </a:r>
            <a:r>
              <a:rPr lang="ko-KR" sz="2900" b="0" i="0" u="none" strike="noStrike" dirty="0">
                <a:solidFill>
                  <a:srgbClr val="000000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입력란</a:t>
            </a:r>
            <a:r>
              <a:rPr lang="en-US" sz="2900" b="0" i="0" u="none" strike="noStrike" dirty="0">
                <a:solidFill>
                  <a:srgbClr val="000000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 </a:t>
            </a:r>
            <a:r>
              <a:rPr lang="ko-KR" sz="2900" b="0" i="0" u="none" strike="noStrike" dirty="0">
                <a:solidFill>
                  <a:srgbClr val="000000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공백</a:t>
            </a:r>
            <a:r>
              <a:rPr lang="en-US" sz="2900" b="0" i="0" u="none" strike="noStrike" dirty="0">
                <a:solidFill>
                  <a:srgbClr val="000000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 </a:t>
            </a:r>
            <a:r>
              <a:rPr lang="ko-KR" sz="2900" b="0" i="0" u="none" strike="noStrike" dirty="0">
                <a:solidFill>
                  <a:srgbClr val="000000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검사</a:t>
            </a:r>
          </a:p>
          <a:p>
            <a:pPr lvl="0" algn="l">
              <a:lnSpc>
                <a:spcPct val="170149"/>
              </a:lnSpc>
            </a:pPr>
            <a:r>
              <a:rPr lang="en-US" sz="2900" b="0" i="0" u="none" strike="noStrike" dirty="0">
                <a:solidFill>
                  <a:srgbClr val="000000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② </a:t>
            </a:r>
            <a:r>
              <a:rPr lang="ko-KR" sz="2900" b="0" i="0" u="none" strike="noStrike" dirty="0">
                <a:solidFill>
                  <a:srgbClr val="000000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유효성</a:t>
            </a:r>
            <a:r>
              <a:rPr lang="en-US" sz="2900" b="0" i="0" u="none" strike="noStrike" dirty="0">
                <a:solidFill>
                  <a:srgbClr val="000000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 </a:t>
            </a:r>
            <a:r>
              <a:rPr lang="ko-KR" sz="2900" b="0" i="0" u="none" strike="noStrike" dirty="0">
                <a:solidFill>
                  <a:srgbClr val="000000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검사</a:t>
            </a:r>
          </a:p>
          <a:p>
            <a:pPr lvl="0" algn="l">
              <a:lnSpc>
                <a:spcPct val="170149"/>
              </a:lnSpc>
            </a:pPr>
            <a:r>
              <a:rPr lang="en-US" sz="2900" b="0" i="0" u="none" strike="noStrike" dirty="0">
                <a:solidFill>
                  <a:srgbClr val="000000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③ ajax</a:t>
            </a:r>
            <a:r>
              <a:rPr lang="ko-KR" sz="2900" b="0" i="0" u="none" strike="noStrike" dirty="0">
                <a:solidFill>
                  <a:srgbClr val="000000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를</a:t>
            </a:r>
            <a:r>
              <a:rPr lang="en-US" sz="2900" b="0" i="0" u="none" strike="noStrike" dirty="0">
                <a:solidFill>
                  <a:srgbClr val="000000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 </a:t>
            </a:r>
            <a:r>
              <a:rPr lang="ko-KR" sz="2900" b="0" i="0" u="none" strike="noStrike" dirty="0">
                <a:solidFill>
                  <a:srgbClr val="000000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사용한</a:t>
            </a:r>
            <a:r>
              <a:rPr lang="en-US" sz="2900" b="0" i="0" u="none" strike="noStrike" dirty="0">
                <a:solidFill>
                  <a:srgbClr val="000000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 </a:t>
            </a:r>
            <a:r>
              <a:rPr lang="ko-KR" sz="2900" b="0" i="0" u="none" strike="noStrike" dirty="0">
                <a:solidFill>
                  <a:srgbClr val="000000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이메일</a:t>
            </a:r>
          </a:p>
          <a:p>
            <a:pPr lvl="0" algn="l">
              <a:lnSpc>
                <a:spcPct val="170149"/>
              </a:lnSpc>
            </a:pPr>
            <a:r>
              <a:rPr lang="en-US" sz="2900" b="0" i="0" u="none" strike="noStrike" dirty="0">
                <a:solidFill>
                  <a:srgbClr val="000000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     </a:t>
            </a:r>
            <a:r>
              <a:rPr lang="ko-KR" sz="2900" b="0" i="0" u="none" strike="noStrike" dirty="0">
                <a:solidFill>
                  <a:srgbClr val="000000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중복확인</a:t>
            </a:r>
          </a:p>
          <a:p>
            <a:pPr lvl="0" algn="l">
              <a:lnSpc>
                <a:spcPct val="170149"/>
              </a:lnSpc>
            </a:pPr>
            <a:endParaRPr lang="ko-KR" sz="2900" b="0" i="0" u="none" strike="noStrike" dirty="0">
              <a:solidFill>
                <a:srgbClr val="000000"/>
              </a:solidFill>
              <a:latin typeface="Noto Sans KR DemiLight" panose="020B0200000000000000" pitchFamily="50" charset="-127"/>
              <a:ea typeface="Noto Sans KR DemiLight" panose="020B0200000000000000" pitchFamily="50" charset="-127"/>
            </a:endParaRPr>
          </a:p>
        </p:txBody>
      </p:sp>
      <p:sp>
        <p:nvSpPr>
          <p:cNvPr id="28" name="TextBox 10"/>
          <p:cNvSpPr txBox="1"/>
          <p:nvPr/>
        </p:nvSpPr>
        <p:spPr>
          <a:xfrm>
            <a:off x="1752600" y="1168400"/>
            <a:ext cx="6731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75530"/>
              </a:lnSpc>
            </a:pPr>
            <a:r>
              <a:rPr lang="en-US" sz="2800" b="0" i="0" u="none" strike="noStrike" spc="100" dirty="0">
                <a:solidFill>
                  <a:srgbClr val="FFFFFF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04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151100" y="-825500"/>
            <a:ext cx="1638300" cy="1638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16459200" y="-825500"/>
            <a:ext cx="1638300" cy="1638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-825500" y="8978900"/>
            <a:ext cx="2133600" cy="2133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74800" y="2908300"/>
            <a:ext cx="4724400" cy="5753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6197600" y="6553200"/>
            <a:ext cx="609600" cy="520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11400" y="4216400"/>
            <a:ext cx="3238500" cy="508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41500" y="6464300"/>
            <a:ext cx="4178300" cy="8255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41600" y="7327900"/>
            <a:ext cx="2667000" cy="3429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41500" y="7721600"/>
            <a:ext cx="4178300" cy="8255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51700" y="6045200"/>
            <a:ext cx="4762500" cy="7112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85000" y="7543800"/>
            <a:ext cx="5308600" cy="8382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946900" y="5105400"/>
            <a:ext cx="5676900" cy="34290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302500" y="6756400"/>
            <a:ext cx="5016500" cy="1016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8534400" y="5346700"/>
            <a:ext cx="2336800" cy="495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600" b="0" i="0" u="none" strike="noStrike" dirty="0">
                <a:solidFill>
                  <a:srgbClr val="D94925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개인</a:t>
            </a:r>
            <a:r>
              <a:rPr lang="en-US" sz="2600" b="0" i="0" u="none" strike="noStrike" dirty="0">
                <a:solidFill>
                  <a:srgbClr val="D94925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 </a:t>
            </a:r>
            <a:r>
              <a:rPr lang="ko-KR" sz="2600" b="0" i="0" u="none" strike="noStrike" dirty="0">
                <a:solidFill>
                  <a:srgbClr val="D94925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회원의</a:t>
            </a:r>
            <a:r>
              <a:rPr lang="en-US" sz="2600" b="0" i="0" u="none" strike="noStrike" dirty="0">
                <a:solidFill>
                  <a:srgbClr val="D94925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 </a:t>
            </a:r>
            <a:r>
              <a:rPr lang="ko-KR" sz="2600" b="0" i="0" u="none" strike="noStrike" dirty="0">
                <a:solidFill>
                  <a:srgbClr val="D94925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경우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534400" y="6997700"/>
            <a:ext cx="2336800" cy="46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600" b="0" i="0" u="none" strike="noStrike">
                <a:solidFill>
                  <a:srgbClr val="D94925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기업</a:t>
            </a:r>
            <a:r>
              <a:rPr lang="en-US" sz="2600" b="0" i="0" u="none" strike="noStrike">
                <a:solidFill>
                  <a:srgbClr val="D94925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 </a:t>
            </a:r>
            <a:r>
              <a:rPr lang="ko-KR" sz="2600" b="0" i="0" u="none" strike="noStrike">
                <a:solidFill>
                  <a:srgbClr val="D94925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회원의</a:t>
            </a:r>
            <a:r>
              <a:rPr lang="en-US" sz="2600" b="0" i="0" u="none" strike="noStrike">
                <a:solidFill>
                  <a:srgbClr val="D94925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 </a:t>
            </a:r>
            <a:r>
              <a:rPr lang="ko-KR" sz="2600" b="0" i="0" u="none" strike="noStrike">
                <a:solidFill>
                  <a:srgbClr val="D94925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경우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8" name="Group 1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9" name="Group 1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-5400000">
            <a:off x="1790700" y="990600"/>
            <a:ext cx="635000" cy="6350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-5400000">
            <a:off x="2260600" y="990600"/>
            <a:ext cx="635000" cy="635000"/>
          </a:xfrm>
          <a:prstGeom prst="rect">
            <a:avLst/>
          </a:prstGeom>
        </p:spPr>
      </p:pic>
      <p:sp>
        <p:nvSpPr>
          <p:cNvPr id="23" name="TextBox 23"/>
          <p:cNvSpPr txBox="1"/>
          <p:nvPr/>
        </p:nvSpPr>
        <p:spPr>
          <a:xfrm>
            <a:off x="2603500" y="1397000"/>
            <a:ext cx="5702300" cy="558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75530"/>
              </a:lnSpc>
            </a:pPr>
            <a:r>
              <a:rPr lang="ko-KR" sz="4800" b="0" i="0" u="none" strike="noStrike" spc="200">
                <a:solidFill>
                  <a:srgbClr val="000000"/>
                </a:solidFill>
                <a:ea typeface="맑은 고딕" panose="020B0503020000020004" pitchFamily="50" charset="-127"/>
              </a:rPr>
              <a:t>프로젝트</a:t>
            </a:r>
            <a:r>
              <a:rPr lang="en-US" sz="4800" b="0" i="0" u="none" strike="noStrike" spc="200">
                <a:solidFill>
                  <a:srgbClr val="000000"/>
                </a:solidFill>
                <a:latin typeface="맑은 고딕" panose="020B0503020000020004" pitchFamily="50" charset="-127"/>
              </a:rPr>
              <a:t> </a:t>
            </a:r>
            <a:r>
              <a:rPr lang="ko-KR" sz="4800" b="0" i="0" u="none" strike="noStrike" spc="200">
                <a:solidFill>
                  <a:srgbClr val="000000"/>
                </a:solidFill>
                <a:ea typeface="맑은 고딕" panose="020B0503020000020004" pitchFamily="50" charset="-127"/>
              </a:rPr>
              <a:t>결과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2603500" y="2171700"/>
            <a:ext cx="56769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75530"/>
              </a:lnSpc>
            </a:pPr>
            <a:r>
              <a:rPr lang="ko-KR" sz="3600" b="0" i="0" u="none" strike="noStrike" spc="100" dirty="0">
                <a:solidFill>
                  <a:srgbClr val="595959"/>
                </a:solidFill>
                <a:ea typeface="Noto Sans KR DemiLight" panose="020B0200000000000000" pitchFamily="50" charset="-127"/>
              </a:rPr>
              <a:t>로그인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3487400" y="3797300"/>
            <a:ext cx="4343400" cy="6146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70149"/>
              </a:lnSpc>
            </a:pPr>
            <a:r>
              <a:rPr lang="en-US" sz="2900" b="0" i="0" u="none" strike="noStrike" dirty="0">
                <a:solidFill>
                  <a:srgbClr val="000000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① </a:t>
            </a:r>
            <a:r>
              <a:rPr lang="ko-KR" sz="2900" b="0" i="0" u="none" strike="noStrike" dirty="0">
                <a:solidFill>
                  <a:srgbClr val="000000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회원</a:t>
            </a:r>
            <a:r>
              <a:rPr lang="en-US" sz="2900" b="0" i="0" u="none" strike="noStrike" dirty="0">
                <a:solidFill>
                  <a:srgbClr val="000000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 </a:t>
            </a:r>
            <a:r>
              <a:rPr lang="ko-KR" sz="2900" b="0" i="0" u="none" strike="noStrike" dirty="0">
                <a:solidFill>
                  <a:srgbClr val="000000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종류</a:t>
            </a:r>
            <a:r>
              <a:rPr lang="en-US" sz="2900" b="0" i="0" u="none" strike="noStrike" dirty="0">
                <a:solidFill>
                  <a:srgbClr val="000000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 </a:t>
            </a:r>
            <a:r>
              <a:rPr lang="ko-KR" sz="2900" b="0" i="0" u="none" strike="noStrike" dirty="0">
                <a:solidFill>
                  <a:srgbClr val="000000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선택</a:t>
            </a:r>
            <a:r>
              <a:rPr lang="en-US" sz="2900" b="0" i="0" u="none" strike="noStrike" dirty="0">
                <a:solidFill>
                  <a:srgbClr val="000000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 </a:t>
            </a:r>
          </a:p>
          <a:p>
            <a:pPr lvl="0" algn="l">
              <a:lnSpc>
                <a:spcPct val="170149"/>
              </a:lnSpc>
            </a:pPr>
            <a:r>
              <a:rPr lang="en-US" sz="2900" b="0" i="0" u="none" strike="noStrike" dirty="0">
                <a:solidFill>
                  <a:srgbClr val="000000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②  </a:t>
            </a:r>
            <a:r>
              <a:rPr lang="ko-KR" sz="2900" b="0" i="0" u="none" strike="noStrike" dirty="0">
                <a:solidFill>
                  <a:srgbClr val="000000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로그인</a:t>
            </a:r>
            <a:r>
              <a:rPr lang="en-US" sz="2900" b="0" i="0" u="none" strike="noStrike" dirty="0">
                <a:solidFill>
                  <a:srgbClr val="000000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 </a:t>
            </a:r>
            <a:r>
              <a:rPr lang="ko-KR" sz="2900" b="0" i="0" u="none" strike="noStrike" dirty="0">
                <a:solidFill>
                  <a:srgbClr val="000000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완료</a:t>
            </a:r>
          </a:p>
          <a:p>
            <a:pPr lvl="0" algn="l">
              <a:lnSpc>
                <a:spcPct val="170149"/>
              </a:lnSpc>
            </a:pPr>
            <a:r>
              <a:rPr lang="en-US" sz="2900" b="0" i="0" u="none" strike="noStrike" dirty="0">
                <a:solidFill>
                  <a:srgbClr val="000000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③ </a:t>
            </a:r>
            <a:r>
              <a:rPr lang="ko-KR" sz="2900" b="0" i="0" u="none" strike="noStrike" dirty="0">
                <a:solidFill>
                  <a:srgbClr val="000000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아이디</a:t>
            </a:r>
            <a:r>
              <a:rPr lang="en-US" sz="2900" b="0" i="0" u="none" strike="noStrike" dirty="0">
                <a:solidFill>
                  <a:srgbClr val="000000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/</a:t>
            </a:r>
            <a:r>
              <a:rPr lang="ko-KR" sz="2900" b="0" i="0" u="none" strike="noStrike" dirty="0">
                <a:solidFill>
                  <a:srgbClr val="000000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비밀번호</a:t>
            </a:r>
            <a:r>
              <a:rPr lang="en-US" sz="2900" b="0" i="0" u="none" strike="noStrike" dirty="0">
                <a:solidFill>
                  <a:srgbClr val="000000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 </a:t>
            </a:r>
            <a:r>
              <a:rPr lang="ko-KR" sz="2900" b="0" i="0" u="none" strike="noStrike" dirty="0">
                <a:solidFill>
                  <a:srgbClr val="000000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찾기</a:t>
            </a:r>
            <a:r>
              <a:rPr lang="en-US" sz="2900" b="0" i="0" u="none" strike="noStrike" dirty="0">
                <a:solidFill>
                  <a:srgbClr val="000000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 </a:t>
            </a:r>
            <a:r>
              <a:rPr lang="ko-KR" sz="2900" b="0" i="0" u="none" strike="noStrike" dirty="0">
                <a:solidFill>
                  <a:srgbClr val="000000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및</a:t>
            </a:r>
          </a:p>
          <a:p>
            <a:pPr lvl="0" algn="l">
              <a:lnSpc>
                <a:spcPct val="170149"/>
              </a:lnSpc>
            </a:pPr>
            <a:r>
              <a:rPr lang="en-US" sz="2900" b="0" i="0" u="none" strike="noStrike" dirty="0">
                <a:solidFill>
                  <a:srgbClr val="000000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     </a:t>
            </a:r>
            <a:r>
              <a:rPr lang="ko-KR" sz="2900" b="0" i="0" u="none" strike="noStrike" dirty="0">
                <a:solidFill>
                  <a:srgbClr val="000000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회원</a:t>
            </a:r>
            <a:r>
              <a:rPr lang="en-US" sz="2900" b="0" i="0" u="none" strike="noStrike" dirty="0">
                <a:solidFill>
                  <a:srgbClr val="000000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 </a:t>
            </a:r>
            <a:r>
              <a:rPr lang="ko-KR" sz="2900" b="0" i="0" u="none" strike="noStrike" dirty="0">
                <a:solidFill>
                  <a:srgbClr val="000000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가입</a:t>
            </a:r>
            <a:r>
              <a:rPr lang="en-US" sz="2900" b="0" i="0" u="none" strike="noStrike" dirty="0">
                <a:solidFill>
                  <a:srgbClr val="000000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 </a:t>
            </a:r>
            <a:r>
              <a:rPr lang="ko-KR" sz="2900" b="0" i="0" u="none" strike="noStrike" dirty="0">
                <a:solidFill>
                  <a:srgbClr val="000000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페이지</a:t>
            </a:r>
            <a:r>
              <a:rPr lang="en-US" sz="2900" b="0" i="0" u="none" strike="noStrike" dirty="0">
                <a:solidFill>
                  <a:srgbClr val="000000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 </a:t>
            </a:r>
            <a:r>
              <a:rPr lang="ko-KR" sz="2900" b="0" i="0" u="none" strike="noStrike" dirty="0">
                <a:solidFill>
                  <a:srgbClr val="000000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이동</a:t>
            </a:r>
            <a:r>
              <a:rPr lang="en-US" sz="2900" b="0" i="0" u="none" strike="noStrike" dirty="0">
                <a:solidFill>
                  <a:srgbClr val="000000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 </a:t>
            </a:r>
          </a:p>
          <a:p>
            <a:pPr lvl="0" algn="l">
              <a:lnSpc>
                <a:spcPct val="170149"/>
              </a:lnSpc>
            </a:pPr>
            <a:r>
              <a:rPr lang="en-US" sz="2900" b="0" i="0" u="none" strike="noStrike" dirty="0">
                <a:solidFill>
                  <a:srgbClr val="000000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④ </a:t>
            </a:r>
            <a:r>
              <a:rPr lang="ko-KR" sz="2900" b="0" i="0" u="none" strike="noStrike" dirty="0">
                <a:solidFill>
                  <a:srgbClr val="000000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소셜</a:t>
            </a:r>
            <a:r>
              <a:rPr lang="en-US" sz="2900" b="0" i="0" u="none" strike="noStrike" dirty="0">
                <a:solidFill>
                  <a:srgbClr val="000000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 </a:t>
            </a:r>
            <a:r>
              <a:rPr lang="ko-KR" sz="2900" b="0" i="0" u="none" strike="noStrike" dirty="0">
                <a:solidFill>
                  <a:srgbClr val="000000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계정</a:t>
            </a:r>
            <a:r>
              <a:rPr lang="en-US" sz="2900" b="0" i="0" u="none" strike="noStrike" dirty="0">
                <a:solidFill>
                  <a:srgbClr val="000000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 </a:t>
            </a:r>
            <a:r>
              <a:rPr lang="ko-KR" sz="2900" b="0" i="0" u="none" strike="noStrike" dirty="0">
                <a:solidFill>
                  <a:srgbClr val="000000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로그인</a:t>
            </a:r>
            <a:r>
              <a:rPr lang="en-US" sz="2900" b="0" i="0" u="none" strike="noStrike" dirty="0">
                <a:solidFill>
                  <a:srgbClr val="000000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 - </a:t>
            </a:r>
            <a:r>
              <a:rPr lang="ko-KR" sz="2900" b="0" i="0" u="none" strike="noStrike" dirty="0">
                <a:solidFill>
                  <a:srgbClr val="000000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구글</a:t>
            </a:r>
          </a:p>
          <a:p>
            <a:pPr lvl="0" algn="l">
              <a:lnSpc>
                <a:spcPct val="170149"/>
              </a:lnSpc>
            </a:pPr>
            <a:r>
              <a:rPr lang="en-US" sz="2900" b="0" i="0" u="none" strike="noStrike" dirty="0">
                <a:solidFill>
                  <a:srgbClr val="000000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⑤ </a:t>
            </a:r>
            <a:r>
              <a:rPr lang="ko-KR" sz="2900" b="0" i="0" u="none" strike="noStrike" dirty="0">
                <a:solidFill>
                  <a:srgbClr val="000000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로그인</a:t>
            </a:r>
            <a:r>
              <a:rPr lang="en-US" sz="2900" b="0" i="0" u="none" strike="noStrike" dirty="0">
                <a:solidFill>
                  <a:srgbClr val="000000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 </a:t>
            </a:r>
            <a:r>
              <a:rPr lang="ko-KR" sz="2900" b="0" i="0" u="none" strike="noStrike" dirty="0">
                <a:solidFill>
                  <a:srgbClr val="000000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성공</a:t>
            </a:r>
            <a:r>
              <a:rPr lang="en-US" sz="2900" b="0" i="0" u="none" strike="noStrike" dirty="0">
                <a:solidFill>
                  <a:srgbClr val="000000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 </a:t>
            </a:r>
            <a:r>
              <a:rPr lang="ko-KR" sz="2900" b="0" i="0" u="none" strike="noStrike" dirty="0">
                <a:solidFill>
                  <a:srgbClr val="000000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시</a:t>
            </a:r>
            <a:r>
              <a:rPr lang="en-US" sz="2900" b="0" i="0" u="none" strike="noStrike" dirty="0">
                <a:solidFill>
                  <a:srgbClr val="000000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 </a:t>
            </a:r>
            <a:r>
              <a:rPr lang="ko-KR" sz="2900" b="0" i="0" u="none" strike="noStrike" dirty="0">
                <a:solidFill>
                  <a:srgbClr val="000000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회</a:t>
            </a:r>
            <a:r>
              <a:rPr lang="ko-KR" altLang="en-US" sz="2900" b="0" i="0" u="none" strike="noStrike" dirty="0">
                <a:solidFill>
                  <a:srgbClr val="000000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원 </a:t>
            </a:r>
            <a:endParaRPr lang="en-US" altLang="ko-KR" sz="2900" b="0" i="0" u="none" strike="noStrike" dirty="0">
              <a:solidFill>
                <a:srgbClr val="000000"/>
              </a:solidFill>
              <a:latin typeface="Noto Sans KR DemiLight" panose="020B0200000000000000" pitchFamily="50" charset="-127"/>
              <a:ea typeface="Noto Sans KR DemiLight" panose="020B0200000000000000" pitchFamily="50" charset="-127"/>
            </a:endParaRPr>
          </a:p>
          <a:p>
            <a:pPr lvl="0" algn="l">
              <a:lnSpc>
                <a:spcPct val="170149"/>
              </a:lnSpc>
            </a:pPr>
            <a:r>
              <a:rPr lang="en-US" altLang="ko-KR" sz="2900" dirty="0">
                <a:solidFill>
                  <a:srgbClr val="000000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      </a:t>
            </a:r>
            <a:r>
              <a:rPr lang="ko-KR" sz="2900" b="0" i="0" u="none" strike="noStrike" dirty="0">
                <a:solidFill>
                  <a:srgbClr val="000000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정보</a:t>
            </a:r>
            <a:r>
              <a:rPr lang="en-US" sz="2900" b="0" i="0" u="none" strike="noStrike" dirty="0">
                <a:solidFill>
                  <a:srgbClr val="000000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  </a:t>
            </a:r>
            <a:r>
              <a:rPr lang="ko-KR" sz="2900" b="0" i="0" u="none" strike="noStrike" dirty="0">
                <a:solidFill>
                  <a:srgbClr val="000000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헤더</a:t>
            </a:r>
            <a:r>
              <a:rPr lang="en-US" sz="2900" b="0" i="0" u="none" strike="noStrike" dirty="0">
                <a:solidFill>
                  <a:srgbClr val="000000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 </a:t>
            </a:r>
            <a:r>
              <a:rPr lang="ko-KR" sz="2900" b="0" i="0" u="none" strike="noStrike" dirty="0">
                <a:solidFill>
                  <a:srgbClr val="000000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상태</a:t>
            </a:r>
            <a:endParaRPr lang="en-US" altLang="ko-KR" sz="2900" b="0" i="0" u="none" strike="noStrike" dirty="0">
              <a:solidFill>
                <a:srgbClr val="000000"/>
              </a:solidFill>
              <a:latin typeface="Noto Sans KR DemiLight" panose="020B0200000000000000" pitchFamily="50" charset="-127"/>
              <a:ea typeface="Noto Sans KR DemiLight" panose="020B0200000000000000" pitchFamily="50" charset="-127"/>
            </a:endParaRPr>
          </a:p>
          <a:p>
            <a:pPr>
              <a:lnSpc>
                <a:spcPct val="170149"/>
              </a:lnSpc>
            </a:pPr>
            <a:r>
              <a:rPr lang="ko-KR" altLang="en-US" sz="3200" b="0" i="0" u="none" strike="noStrike" dirty="0"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⑥</a:t>
            </a:r>
            <a:r>
              <a:rPr lang="ko-KR" altLang="en-US" sz="2900" dirty="0"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 </a:t>
            </a:r>
            <a:r>
              <a:rPr lang="ko-KR" altLang="en-US" sz="2900" dirty="0">
                <a:solidFill>
                  <a:srgbClr val="000000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로그아웃</a:t>
            </a:r>
            <a:endParaRPr lang="en-US" altLang="ko-KR" sz="3200" b="0" i="0" u="none" strike="noStrike" dirty="0">
              <a:solidFill>
                <a:srgbClr val="D94925"/>
              </a:solidFill>
              <a:latin typeface="Noto Sans KR DemiLight" panose="020B0200000000000000" pitchFamily="50" charset="-127"/>
              <a:ea typeface="Noto Sans KR DemiLight" panose="020B0200000000000000" pitchFamily="50" charset="-127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1803400" y="3987800"/>
            <a:ext cx="406400" cy="46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600" b="0" i="0" u="none" strike="noStrike" dirty="0">
                <a:solidFill>
                  <a:srgbClr val="D94925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①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358900" y="6273800"/>
            <a:ext cx="419100" cy="46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600" b="0" i="0" u="none" strike="noStrike" dirty="0">
                <a:solidFill>
                  <a:srgbClr val="D94925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②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2184400" y="7277100"/>
            <a:ext cx="406400" cy="46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600" b="0" i="0" u="none" strike="noStrike" dirty="0">
                <a:solidFill>
                  <a:srgbClr val="D94925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③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371600" y="7543800"/>
            <a:ext cx="419100" cy="46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600" b="0" i="0" u="none" strike="noStrike" dirty="0">
                <a:solidFill>
                  <a:srgbClr val="D94925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④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6540500" y="4711700"/>
            <a:ext cx="419100" cy="46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600" b="0" i="0" u="none" strike="noStrike" dirty="0">
                <a:solidFill>
                  <a:srgbClr val="D94925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⑤</a:t>
            </a:r>
          </a:p>
        </p:txBody>
      </p:sp>
      <p:pic>
        <p:nvPicPr>
          <p:cNvPr id="31" name="Picture 7">
            <a:extLst>
              <a:ext uri="{FF2B5EF4-FFF2-40B4-BE49-F238E27FC236}">
                <a16:creationId xmlns:a16="http://schemas.microsoft.com/office/drawing/2014/main" id="{AF5635CD-FBE9-41C6-8CA0-DA9D1FA5F8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46179" y="6172200"/>
            <a:ext cx="1041021" cy="508000"/>
          </a:xfrm>
          <a:prstGeom prst="rect">
            <a:avLst/>
          </a:prstGeom>
        </p:spPr>
      </p:pic>
      <p:pic>
        <p:nvPicPr>
          <p:cNvPr id="32" name="Picture 7">
            <a:extLst>
              <a:ext uri="{FF2B5EF4-FFF2-40B4-BE49-F238E27FC236}">
                <a16:creationId xmlns:a16="http://schemas.microsoft.com/office/drawing/2014/main" id="{7CA339FF-0C23-4A40-9FA8-6A34DA3E884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90239" y="7670800"/>
            <a:ext cx="1041021" cy="508000"/>
          </a:xfrm>
          <a:prstGeom prst="rect">
            <a:avLst/>
          </a:prstGeom>
        </p:spPr>
      </p:pic>
      <p:sp>
        <p:nvSpPr>
          <p:cNvPr id="33" name="TextBox 30">
            <a:extLst>
              <a:ext uri="{FF2B5EF4-FFF2-40B4-BE49-F238E27FC236}">
                <a16:creationId xmlns:a16="http://schemas.microsoft.com/office/drawing/2014/main" id="{83A0D927-D4AF-4BFD-B9CC-F35E5052F22E}"/>
              </a:ext>
            </a:extLst>
          </p:cNvPr>
          <p:cNvSpPr txBox="1"/>
          <p:nvPr/>
        </p:nvSpPr>
        <p:spPr>
          <a:xfrm>
            <a:off x="8852089" y="7391400"/>
            <a:ext cx="419100" cy="46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altLang="en-US" sz="2600" b="0" i="0" u="none" strike="noStrike" dirty="0">
                <a:solidFill>
                  <a:srgbClr val="D94925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⑥</a:t>
            </a:r>
            <a:endParaRPr lang="en-US" sz="2600" b="0" i="0" u="none" strike="noStrike" dirty="0">
              <a:solidFill>
                <a:srgbClr val="D94925"/>
              </a:solidFill>
              <a:latin typeface="Noto Sans KR DemiLight" panose="020B0200000000000000" pitchFamily="50" charset="-127"/>
              <a:ea typeface="Noto Sans KR DemiLight" panose="020B0200000000000000" pitchFamily="50" charset="-127"/>
            </a:endParaRPr>
          </a:p>
        </p:txBody>
      </p:sp>
      <p:sp>
        <p:nvSpPr>
          <p:cNvPr id="34" name="TextBox 30">
            <a:extLst>
              <a:ext uri="{FF2B5EF4-FFF2-40B4-BE49-F238E27FC236}">
                <a16:creationId xmlns:a16="http://schemas.microsoft.com/office/drawing/2014/main" id="{DBB08391-F769-4E61-8B81-7FEA5AB78446}"/>
              </a:ext>
            </a:extLst>
          </p:cNvPr>
          <p:cNvSpPr txBox="1"/>
          <p:nvPr/>
        </p:nvSpPr>
        <p:spPr>
          <a:xfrm>
            <a:off x="10452100" y="5822950"/>
            <a:ext cx="419100" cy="46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altLang="en-US" sz="2600" b="0" i="0" u="none" strike="noStrike" dirty="0">
                <a:solidFill>
                  <a:srgbClr val="D94925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⑥</a:t>
            </a:r>
            <a:endParaRPr lang="en-US" sz="2600" b="0" i="0" u="none" strike="noStrike" dirty="0">
              <a:solidFill>
                <a:srgbClr val="D94925"/>
              </a:solidFill>
              <a:latin typeface="Noto Sans KR DemiLight" panose="020B0200000000000000" pitchFamily="50" charset="-127"/>
              <a:ea typeface="Noto Sans KR DemiLight" panose="020B0200000000000000" pitchFamily="50" charset="-127"/>
            </a:endParaRPr>
          </a:p>
        </p:txBody>
      </p:sp>
      <p:sp>
        <p:nvSpPr>
          <p:cNvPr id="35" name="TextBox 10"/>
          <p:cNvSpPr txBox="1"/>
          <p:nvPr/>
        </p:nvSpPr>
        <p:spPr>
          <a:xfrm>
            <a:off x="1752600" y="1168400"/>
            <a:ext cx="6731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75530"/>
              </a:lnSpc>
            </a:pPr>
            <a:r>
              <a:rPr lang="en-US" sz="2800" b="0" i="0" u="none" strike="noStrike" spc="100" dirty="0">
                <a:solidFill>
                  <a:srgbClr val="FFFFFF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04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151100" y="-825500"/>
            <a:ext cx="1638300" cy="1638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16459200" y="-825500"/>
            <a:ext cx="1638300" cy="1638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-825500" y="8978900"/>
            <a:ext cx="2133600" cy="2133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2700" y="3187700"/>
            <a:ext cx="4279900" cy="2870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7400" y="7137400"/>
            <a:ext cx="5270500" cy="1041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6200000">
            <a:off x="3124200" y="6184900"/>
            <a:ext cx="609600" cy="5207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-10800000">
            <a:off x="6223000" y="4622800"/>
            <a:ext cx="609600" cy="520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96200" y="2895600"/>
            <a:ext cx="4038600" cy="34163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69100" y="6794500"/>
            <a:ext cx="5892800" cy="28575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58900" y="4711700"/>
            <a:ext cx="4178300" cy="8255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670800" y="3009900"/>
            <a:ext cx="4102100" cy="34290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629400" y="6616700"/>
            <a:ext cx="6235700" cy="32131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5778500" y="3505200"/>
            <a:ext cx="1485900" cy="685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2000" b="0" i="0" u="none" strike="noStrike">
                <a:solidFill>
                  <a:srgbClr val="000000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비밀번호</a:t>
            </a:r>
            <a:r>
              <a:rPr lang="en-US" sz="2000" b="0" i="0" u="none" strike="noStrike">
                <a:solidFill>
                  <a:srgbClr val="000000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찾기</a:t>
            </a:r>
          </a:p>
          <a:p>
            <a:pPr lvl="0" algn="ctr">
              <a:lnSpc>
                <a:spcPct val="99600"/>
              </a:lnSpc>
            </a:pPr>
            <a:r>
              <a:rPr lang="ko-KR" sz="2000" b="0" i="0" u="none" strike="noStrike">
                <a:solidFill>
                  <a:srgbClr val="000000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성공일</a:t>
            </a:r>
            <a:r>
              <a:rPr lang="en-US" sz="2000" b="0" i="0" u="none" strike="noStrike">
                <a:solidFill>
                  <a:srgbClr val="000000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경우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-5400000">
            <a:off x="1790700" y="990600"/>
            <a:ext cx="635000" cy="6350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-5400000">
            <a:off x="2260600" y="990600"/>
            <a:ext cx="635000" cy="6350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2603500" y="1397000"/>
            <a:ext cx="5702300" cy="558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75530"/>
              </a:lnSpc>
            </a:pPr>
            <a:r>
              <a:rPr lang="ko-KR" sz="4800" b="0" i="0" u="none" strike="noStrike" spc="200">
                <a:solidFill>
                  <a:srgbClr val="000000"/>
                </a:solidFill>
                <a:ea typeface="맑은 고딕" panose="020B0503020000020004" pitchFamily="50" charset="-127"/>
              </a:rPr>
              <a:t>프로젝트</a:t>
            </a:r>
            <a:r>
              <a:rPr lang="en-US" sz="4800" b="0" i="0" u="none" strike="noStrike" spc="200">
                <a:solidFill>
                  <a:srgbClr val="000000"/>
                </a:solidFill>
                <a:latin typeface="맑은 고딕" panose="020B0503020000020004" pitchFamily="50" charset="-127"/>
              </a:rPr>
              <a:t> </a:t>
            </a:r>
            <a:r>
              <a:rPr lang="ko-KR" sz="4800" b="0" i="0" u="none" strike="noStrike" spc="200">
                <a:solidFill>
                  <a:srgbClr val="000000"/>
                </a:solidFill>
                <a:ea typeface="맑은 고딕" panose="020B0503020000020004" pitchFamily="50" charset="-127"/>
              </a:rPr>
              <a:t>결과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603500" y="2171700"/>
            <a:ext cx="79248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75530"/>
              </a:lnSpc>
            </a:pPr>
            <a:r>
              <a:rPr lang="ko-KR" sz="3600" b="0" i="0" u="none" strike="noStrike" spc="100" dirty="0">
                <a:solidFill>
                  <a:srgbClr val="595959"/>
                </a:solidFill>
                <a:ea typeface="Noto Sans KR DemiLight" panose="020B0200000000000000" pitchFamily="50" charset="-127"/>
              </a:rPr>
              <a:t>아이디</a:t>
            </a:r>
            <a:r>
              <a:rPr lang="en-US" sz="3600" b="0" i="0" u="none" strike="noStrike" spc="100" dirty="0">
                <a:solidFill>
                  <a:srgbClr val="595959"/>
                </a:solidFill>
                <a:latin typeface="Noto Sans KR DemiLight" panose="020B0200000000000000" pitchFamily="50" charset="-127"/>
              </a:rPr>
              <a:t>/</a:t>
            </a:r>
            <a:r>
              <a:rPr lang="ko-KR" sz="3600" b="0" i="0" u="none" strike="noStrike" spc="100" dirty="0">
                <a:solidFill>
                  <a:srgbClr val="595959"/>
                </a:solidFill>
                <a:ea typeface="Noto Sans KR DemiLight" panose="020B0200000000000000" pitchFamily="50" charset="-127"/>
              </a:rPr>
              <a:t>비밀번호</a:t>
            </a:r>
            <a:r>
              <a:rPr lang="en-US" sz="3600" b="0" i="0" u="none" strike="noStrike" spc="100" dirty="0">
                <a:solidFill>
                  <a:srgbClr val="595959"/>
                </a:solidFill>
                <a:latin typeface="Noto Sans KR DemiLight" panose="020B0200000000000000" pitchFamily="50" charset="-127"/>
              </a:rPr>
              <a:t> </a:t>
            </a:r>
            <a:r>
              <a:rPr lang="ko-KR" sz="3600" b="0" i="0" u="none" strike="noStrike" spc="100" dirty="0">
                <a:solidFill>
                  <a:srgbClr val="595959"/>
                </a:solidFill>
                <a:ea typeface="Noto Sans KR DemiLight" panose="020B0200000000000000" pitchFamily="50" charset="-127"/>
              </a:rPr>
              <a:t>찾기</a:t>
            </a:r>
            <a:r>
              <a:rPr lang="en-US" sz="3600" b="0" i="0" u="none" strike="noStrike" spc="100" dirty="0">
                <a:solidFill>
                  <a:srgbClr val="595959"/>
                </a:solidFill>
                <a:latin typeface="Noto Sans KR DemiLight" panose="020B0200000000000000" pitchFamily="50" charset="-127"/>
              </a:rPr>
              <a:t>: </a:t>
            </a:r>
            <a:r>
              <a:rPr lang="ko-KR" sz="3600" b="0" i="0" u="none" strike="noStrike" spc="100" dirty="0">
                <a:solidFill>
                  <a:srgbClr val="595959"/>
                </a:solidFill>
                <a:ea typeface="Noto Sans KR DemiLight" panose="020B0200000000000000" pitchFamily="50" charset="-127"/>
              </a:rPr>
              <a:t>비밀번호</a:t>
            </a:r>
            <a:r>
              <a:rPr lang="en-US" sz="3600" b="0" i="0" u="none" strike="noStrike" spc="100" dirty="0">
                <a:solidFill>
                  <a:srgbClr val="595959"/>
                </a:solidFill>
                <a:latin typeface="Noto Sans KR DemiLight" panose="020B0200000000000000" pitchFamily="50" charset="-127"/>
              </a:rPr>
              <a:t> </a:t>
            </a:r>
            <a:r>
              <a:rPr lang="ko-KR" sz="3600" b="0" i="0" u="none" strike="noStrike" spc="100" dirty="0">
                <a:solidFill>
                  <a:srgbClr val="595959"/>
                </a:solidFill>
                <a:ea typeface="Noto Sans KR DemiLight" panose="020B0200000000000000" pitchFamily="50" charset="-127"/>
              </a:rPr>
              <a:t>찾기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282700" y="6070600"/>
            <a:ext cx="1892300" cy="685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2000" b="0" i="0" u="none" strike="noStrike">
                <a:solidFill>
                  <a:srgbClr val="000000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미가입</a:t>
            </a:r>
            <a:r>
              <a:rPr lang="en-US" sz="2000" b="0" i="0" u="none" strike="noStrike">
                <a:solidFill>
                  <a:srgbClr val="000000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계정의</a:t>
            </a:r>
          </a:p>
          <a:p>
            <a:pPr lvl="0" algn="ctr">
              <a:lnSpc>
                <a:spcPct val="99600"/>
              </a:lnSpc>
            </a:pPr>
            <a:r>
              <a:rPr lang="ko-KR" sz="2000" b="0" i="0" u="none" strike="noStrike">
                <a:solidFill>
                  <a:srgbClr val="000000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경우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3500100" y="3797300"/>
            <a:ext cx="4597400" cy="3530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70149"/>
              </a:lnSpc>
            </a:pPr>
            <a:r>
              <a:rPr lang="en-US" sz="2900" b="0" i="0" u="none" strike="noStrike" dirty="0">
                <a:solidFill>
                  <a:srgbClr val="000000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① </a:t>
            </a:r>
            <a:r>
              <a:rPr lang="ko-KR" sz="2900" b="0" i="0" u="none" strike="noStrike" dirty="0">
                <a:solidFill>
                  <a:srgbClr val="000000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계정을</a:t>
            </a:r>
            <a:r>
              <a:rPr lang="en-US" sz="2900" b="0" i="0" u="none" strike="noStrike" dirty="0">
                <a:solidFill>
                  <a:srgbClr val="000000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 </a:t>
            </a:r>
            <a:r>
              <a:rPr lang="ko-KR" sz="2900" b="0" i="0" u="none" strike="noStrike" dirty="0">
                <a:solidFill>
                  <a:srgbClr val="000000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통한</a:t>
            </a:r>
            <a:r>
              <a:rPr lang="en-US" sz="2900" b="0" i="0" u="none" strike="noStrike" dirty="0">
                <a:solidFill>
                  <a:srgbClr val="000000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 </a:t>
            </a:r>
            <a:r>
              <a:rPr lang="ko-KR" sz="2900" b="0" i="0" u="none" strike="noStrike" dirty="0">
                <a:solidFill>
                  <a:srgbClr val="000000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비밀번호</a:t>
            </a:r>
            <a:r>
              <a:rPr lang="en-US" sz="2900" b="0" i="0" u="none" strike="noStrike" dirty="0">
                <a:solidFill>
                  <a:srgbClr val="000000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 </a:t>
            </a:r>
            <a:r>
              <a:rPr lang="ko-KR" sz="2900" b="0" i="0" u="none" strike="noStrike" dirty="0">
                <a:solidFill>
                  <a:srgbClr val="000000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찾기</a:t>
            </a:r>
            <a:r>
              <a:rPr lang="en-US" sz="2900" b="0" i="0" u="none" strike="noStrike" dirty="0">
                <a:solidFill>
                  <a:srgbClr val="000000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 </a:t>
            </a:r>
          </a:p>
          <a:p>
            <a:pPr lvl="0" algn="l">
              <a:lnSpc>
                <a:spcPct val="170149"/>
              </a:lnSpc>
            </a:pPr>
            <a:r>
              <a:rPr lang="en-US" sz="2900" b="0" i="0" u="none" strike="noStrike" dirty="0">
                <a:solidFill>
                  <a:srgbClr val="000000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②  </a:t>
            </a:r>
            <a:r>
              <a:rPr lang="ko-KR" sz="2900" b="0" i="0" u="none" strike="noStrike" dirty="0">
                <a:solidFill>
                  <a:srgbClr val="000000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가입</a:t>
            </a:r>
            <a:r>
              <a:rPr lang="en-US" sz="2900" b="0" i="0" u="none" strike="noStrike" dirty="0">
                <a:solidFill>
                  <a:srgbClr val="000000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 </a:t>
            </a:r>
            <a:r>
              <a:rPr lang="ko-KR" sz="2900" b="0" i="0" u="none" strike="noStrike" dirty="0">
                <a:solidFill>
                  <a:srgbClr val="000000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된</a:t>
            </a:r>
            <a:r>
              <a:rPr lang="en-US" sz="2900" b="0" i="0" u="none" strike="noStrike" dirty="0">
                <a:solidFill>
                  <a:srgbClr val="000000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 </a:t>
            </a:r>
            <a:r>
              <a:rPr lang="ko-KR" sz="2900" b="0" i="0" u="none" strike="noStrike" dirty="0">
                <a:solidFill>
                  <a:srgbClr val="000000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계정인지</a:t>
            </a:r>
            <a:r>
              <a:rPr lang="en-US" sz="2900" b="0" i="0" u="none" strike="noStrike" dirty="0">
                <a:solidFill>
                  <a:srgbClr val="000000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 </a:t>
            </a:r>
            <a:r>
              <a:rPr lang="ko-KR" sz="2900" b="0" i="0" u="none" strike="noStrike" dirty="0">
                <a:solidFill>
                  <a:srgbClr val="000000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검사</a:t>
            </a:r>
          </a:p>
          <a:p>
            <a:pPr lvl="0" algn="l">
              <a:lnSpc>
                <a:spcPct val="170149"/>
              </a:lnSpc>
            </a:pPr>
            <a:r>
              <a:rPr lang="en-US" sz="2900" b="0" i="0" u="none" strike="noStrike" dirty="0">
                <a:solidFill>
                  <a:srgbClr val="000000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③ </a:t>
            </a:r>
            <a:r>
              <a:rPr lang="ko-KR" sz="2900" b="0" i="0" u="none" strike="noStrike" dirty="0">
                <a:solidFill>
                  <a:srgbClr val="000000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임시</a:t>
            </a:r>
            <a:r>
              <a:rPr lang="en-US" sz="2900" b="0" i="0" u="none" strike="noStrike" dirty="0">
                <a:solidFill>
                  <a:srgbClr val="000000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 </a:t>
            </a:r>
            <a:r>
              <a:rPr lang="ko-KR" sz="2900" b="0" i="0" u="none" strike="noStrike" dirty="0">
                <a:solidFill>
                  <a:srgbClr val="000000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비밀번호</a:t>
            </a:r>
            <a:r>
              <a:rPr lang="en-US" sz="2900" b="0" i="0" u="none" strike="noStrike" dirty="0">
                <a:solidFill>
                  <a:srgbClr val="000000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 </a:t>
            </a:r>
            <a:r>
              <a:rPr lang="ko-KR" sz="2900" b="0" i="0" u="none" strike="noStrike" dirty="0">
                <a:solidFill>
                  <a:srgbClr val="000000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발급</a:t>
            </a:r>
            <a:r>
              <a:rPr lang="en-US" sz="2900" b="0" i="0" u="none" strike="noStrike" dirty="0">
                <a:solidFill>
                  <a:srgbClr val="000000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 </a:t>
            </a:r>
            <a:r>
              <a:rPr lang="ko-KR" sz="2900" b="0" i="0" u="none" strike="noStrike" dirty="0">
                <a:solidFill>
                  <a:srgbClr val="000000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메일</a:t>
            </a:r>
            <a:r>
              <a:rPr lang="en-US" sz="2900" b="0" i="0" u="none" strike="noStrike" dirty="0">
                <a:solidFill>
                  <a:srgbClr val="000000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  </a:t>
            </a:r>
          </a:p>
          <a:p>
            <a:pPr lvl="0" algn="l">
              <a:lnSpc>
                <a:spcPct val="170149"/>
              </a:lnSpc>
            </a:pPr>
            <a:r>
              <a:rPr lang="en-US" sz="2900" b="0" i="0" u="none" strike="noStrike" dirty="0">
                <a:solidFill>
                  <a:srgbClr val="000000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     </a:t>
            </a:r>
            <a:r>
              <a:rPr lang="ko-KR" sz="2900" b="0" i="0" u="none" strike="noStrike" dirty="0">
                <a:solidFill>
                  <a:srgbClr val="000000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발송</a:t>
            </a:r>
            <a:r>
              <a:rPr lang="en-US" sz="2900" b="0" i="0" u="none" strike="noStrike" dirty="0">
                <a:solidFill>
                  <a:srgbClr val="000000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 </a:t>
            </a:r>
            <a:r>
              <a:rPr lang="ko-KR" sz="2900" b="0" i="0" u="none" strike="noStrike" dirty="0">
                <a:solidFill>
                  <a:srgbClr val="000000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안내</a:t>
            </a:r>
            <a:r>
              <a:rPr lang="en-US" sz="2900" b="0" i="0" u="none" strike="noStrike" dirty="0">
                <a:solidFill>
                  <a:srgbClr val="000000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 </a:t>
            </a:r>
            <a:r>
              <a:rPr lang="ko-KR" sz="2900" b="0" i="0" u="none" strike="noStrike" dirty="0">
                <a:solidFill>
                  <a:srgbClr val="000000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페이지</a:t>
            </a:r>
          </a:p>
          <a:p>
            <a:pPr lvl="0" algn="l">
              <a:lnSpc>
                <a:spcPct val="170149"/>
              </a:lnSpc>
            </a:pPr>
            <a:r>
              <a:rPr lang="en-US" sz="2900" b="0" i="0" u="none" strike="noStrike" dirty="0">
                <a:solidFill>
                  <a:srgbClr val="000000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④ </a:t>
            </a:r>
            <a:r>
              <a:rPr lang="ko-KR" sz="2900" b="0" i="0" u="none" strike="noStrike" dirty="0">
                <a:solidFill>
                  <a:srgbClr val="000000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발송</a:t>
            </a:r>
            <a:r>
              <a:rPr lang="en-US" sz="2900" b="0" i="0" u="none" strike="noStrike" dirty="0">
                <a:solidFill>
                  <a:srgbClr val="000000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 </a:t>
            </a:r>
            <a:r>
              <a:rPr lang="ko-KR" sz="2900" b="0" i="0" u="none" strike="noStrike" dirty="0">
                <a:solidFill>
                  <a:srgbClr val="000000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된</a:t>
            </a:r>
            <a:r>
              <a:rPr lang="en-US" sz="2900" b="0" i="0" u="none" strike="noStrike" dirty="0">
                <a:solidFill>
                  <a:srgbClr val="000000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 </a:t>
            </a:r>
            <a:r>
              <a:rPr lang="ko-KR" sz="2900" b="0" i="0" u="none" strike="noStrike" dirty="0">
                <a:solidFill>
                  <a:srgbClr val="000000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메일</a:t>
            </a:r>
            <a:r>
              <a:rPr lang="en-US" sz="2900" b="0" i="0" u="none" strike="noStrike" dirty="0">
                <a:solidFill>
                  <a:srgbClr val="000000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 </a:t>
            </a:r>
            <a:r>
              <a:rPr lang="ko-KR" sz="2900" b="0" i="0" u="none" strike="noStrike" dirty="0">
                <a:solidFill>
                  <a:srgbClr val="000000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내용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939800" y="4406900"/>
            <a:ext cx="406400" cy="46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600" b="0" i="0" u="none" strike="noStrike" dirty="0">
                <a:solidFill>
                  <a:srgbClr val="D94925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①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762000" y="6921500"/>
            <a:ext cx="419100" cy="46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600" b="0" i="0" u="none" strike="noStrike" dirty="0">
                <a:solidFill>
                  <a:srgbClr val="D94925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②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7200900" y="2870200"/>
            <a:ext cx="406400" cy="46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600" b="0" i="0" u="none" strike="noStrike" dirty="0">
                <a:solidFill>
                  <a:srgbClr val="D94925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③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6096000" y="6451600"/>
            <a:ext cx="419100" cy="46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600" b="0" i="0" u="none" strike="noStrike" dirty="0">
                <a:solidFill>
                  <a:srgbClr val="D94925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④</a:t>
            </a:r>
          </a:p>
        </p:txBody>
      </p:sp>
      <p:sp>
        <p:nvSpPr>
          <p:cNvPr id="29" name="TextBox 10"/>
          <p:cNvSpPr txBox="1"/>
          <p:nvPr/>
        </p:nvSpPr>
        <p:spPr>
          <a:xfrm>
            <a:off x="1752600" y="1168400"/>
            <a:ext cx="6731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75530"/>
              </a:lnSpc>
            </a:pPr>
            <a:r>
              <a:rPr lang="en-US" sz="2800" b="0" i="0" u="none" strike="noStrike" spc="100" dirty="0">
                <a:solidFill>
                  <a:srgbClr val="FFFFFF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04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151100" y="-825500"/>
            <a:ext cx="1638300" cy="1638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16459200" y="-825500"/>
            <a:ext cx="1638300" cy="1638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-825500" y="8978900"/>
            <a:ext cx="2133600" cy="21336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5400000">
            <a:off x="1752600" y="990600"/>
            <a:ext cx="635000" cy="6350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-5400000">
            <a:off x="2222500" y="990600"/>
            <a:ext cx="635000" cy="6350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714500" y="1168400"/>
            <a:ext cx="6731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75530"/>
              </a:lnSpc>
            </a:pPr>
            <a:r>
              <a:rPr lang="en-US" sz="2800" b="0" i="0" u="none" strike="noStrike" spc="100" dirty="0">
                <a:solidFill>
                  <a:srgbClr val="FFFFFF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01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565400" y="1397000"/>
            <a:ext cx="5702300" cy="558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75530"/>
              </a:lnSpc>
            </a:pPr>
            <a:r>
              <a:rPr lang="ko-KR" sz="4800" b="0" i="0" u="none" strike="noStrike" spc="200">
                <a:solidFill>
                  <a:srgbClr val="000000"/>
                </a:solidFill>
                <a:ea typeface="맑은 고딕" panose="020B0503020000020004" pitchFamily="50" charset="-127"/>
              </a:rPr>
              <a:t>프로젝트</a:t>
            </a:r>
            <a:r>
              <a:rPr lang="en-US" sz="4800" b="0" i="0" u="none" strike="noStrike" spc="200">
                <a:solidFill>
                  <a:srgbClr val="000000"/>
                </a:solidFill>
                <a:latin typeface="맑은 고딕" panose="020B0503020000020004" pitchFamily="50" charset="-127"/>
              </a:rPr>
              <a:t> </a:t>
            </a:r>
            <a:r>
              <a:rPr lang="ko-KR" sz="4800" b="0" i="0" u="none" strike="noStrike" spc="200">
                <a:solidFill>
                  <a:srgbClr val="000000"/>
                </a:solidFill>
                <a:ea typeface="맑은 고딕" panose="020B0503020000020004" pitchFamily="50" charset="-127"/>
              </a:rPr>
              <a:t>개요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565400" y="2171700"/>
            <a:ext cx="56769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75530"/>
              </a:lnSpc>
            </a:pPr>
            <a:r>
              <a:rPr lang="ko-KR" sz="3600" b="0" i="0" u="none" strike="noStrike" spc="100" dirty="0">
                <a:solidFill>
                  <a:srgbClr val="787878"/>
                </a:solidFill>
                <a:ea typeface="Noto Sans KR DemiLight" panose="020B0200000000000000" pitchFamily="50" charset="-127"/>
              </a:rPr>
              <a:t>문제점</a:t>
            </a:r>
            <a:r>
              <a:rPr lang="en-US" sz="3600" b="0" i="0" u="none" strike="noStrike" spc="100" dirty="0">
                <a:solidFill>
                  <a:srgbClr val="787878"/>
                </a:solidFill>
                <a:latin typeface="Noto Sans KR DemiLight" panose="020B0200000000000000" pitchFamily="50" charset="-127"/>
              </a:rPr>
              <a:t> </a:t>
            </a:r>
            <a:r>
              <a:rPr lang="ko-KR" sz="3600" b="0" i="0" u="none" strike="noStrike" spc="100" dirty="0">
                <a:solidFill>
                  <a:srgbClr val="787878"/>
                </a:solidFill>
                <a:ea typeface="Noto Sans KR DemiLight" panose="020B0200000000000000" pitchFamily="50" charset="-127"/>
              </a:rPr>
              <a:t>분석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384300" y="9777032"/>
            <a:ext cx="10960100" cy="317087"/>
          </a:xfrm>
          <a:prstGeom prst="rect">
            <a:avLst/>
          </a:prstGeom>
        </p:spPr>
        <p:txBody>
          <a:bodyPr lIns="0" tIns="0" rIns="0" bIns="0" anchor="t"/>
          <a:lstStyle/>
          <a:p>
            <a:pPr lvl="0">
              <a:lnSpc>
                <a:spcPct val="116199"/>
              </a:lnSpc>
              <a:defRPr/>
            </a:pPr>
            <a:r>
              <a:rPr lang="ko-KR" sz="2000" b="0" i="0" u="none" strike="noStrike" dirty="0">
                <a:solidFill>
                  <a:srgbClr val="000000"/>
                </a:solidFill>
                <a:latin typeface="+mn-ea"/>
              </a:rPr>
              <a:t>출처</a:t>
            </a:r>
            <a:r>
              <a:rPr lang="en-US" sz="2000" b="0" i="0" u="none" strike="noStrike" dirty="0">
                <a:solidFill>
                  <a:srgbClr val="000000"/>
                </a:solidFill>
                <a:latin typeface="+mn-ea"/>
              </a:rPr>
              <a:t> : </a:t>
            </a:r>
            <a:r>
              <a:rPr lang="ko-KR" sz="2000" b="0" i="0" u="none" strike="noStrike" dirty="0">
                <a:solidFill>
                  <a:srgbClr val="000000"/>
                </a:solidFill>
                <a:latin typeface="+mn-ea"/>
              </a:rPr>
              <a:t>고용노동부</a:t>
            </a:r>
            <a:r>
              <a:rPr lang="en-US" sz="2000" b="0" i="0" u="none" strike="noStrike" dirty="0">
                <a:solidFill>
                  <a:srgbClr val="000000"/>
                </a:solidFill>
                <a:latin typeface="+mn-ea"/>
              </a:rPr>
              <a:t> (Work-Net: </a:t>
            </a:r>
            <a:r>
              <a:rPr lang="ko-KR" sz="2000" b="0" i="0" u="none" strike="noStrike" dirty="0">
                <a:solidFill>
                  <a:srgbClr val="000000"/>
                </a:solidFill>
                <a:latin typeface="+mn-ea"/>
              </a:rPr>
              <a:t>고용안정정보망</a:t>
            </a:r>
            <a:r>
              <a:rPr lang="en-US" sz="2000" b="0" i="0" u="none" strike="noStrike" dirty="0">
                <a:solidFill>
                  <a:srgbClr val="000000"/>
                </a:solidFill>
                <a:latin typeface="+mn-ea"/>
              </a:rPr>
              <a:t>, EIS: </a:t>
            </a:r>
            <a:r>
              <a:rPr lang="ko-KR" sz="2000" b="0" i="0" u="none" strike="noStrike" dirty="0" err="1">
                <a:solidFill>
                  <a:srgbClr val="000000"/>
                </a:solidFill>
                <a:latin typeface="+mn-ea"/>
              </a:rPr>
              <a:t>고용정보통합분석시스템</a:t>
            </a:r>
            <a:r>
              <a:rPr lang="en-US" sz="2000" b="0" i="0" u="none" strike="noStrike" dirty="0">
                <a:solidFill>
                  <a:srgbClr val="000000"/>
                </a:solidFill>
                <a:latin typeface="+mn-ea"/>
              </a:rPr>
              <a:t>) 2024</a:t>
            </a:r>
            <a:r>
              <a:rPr lang="ko-KR" sz="2000" b="0" i="0" u="none" strike="noStrike" dirty="0">
                <a:solidFill>
                  <a:srgbClr val="000000"/>
                </a:solidFill>
                <a:latin typeface="+mn-ea"/>
              </a:rPr>
              <a:t>년도</a:t>
            </a:r>
            <a:r>
              <a:rPr lang="en-US" sz="2000" b="0" i="0" u="none" strike="noStrike" dirty="0">
                <a:solidFill>
                  <a:srgbClr val="000000"/>
                </a:solidFill>
                <a:latin typeface="+mn-ea"/>
              </a:rPr>
              <a:t> </a:t>
            </a:r>
            <a:r>
              <a:rPr lang="ko-KR" sz="2000" b="0" i="0" u="none" strike="noStrike" dirty="0">
                <a:solidFill>
                  <a:srgbClr val="000000"/>
                </a:solidFill>
                <a:latin typeface="+mn-ea"/>
              </a:rPr>
              <a:t>채용정보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17" name="TextBox 17"/>
          <p:cNvSpPr txBox="1"/>
          <p:nvPr/>
        </p:nvSpPr>
        <p:spPr>
          <a:xfrm>
            <a:off x="1120648" y="5994749"/>
            <a:ext cx="4711700" cy="736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100" b="0" i="0" u="none" strike="noStrike" dirty="0">
                <a:solidFill>
                  <a:srgbClr val="000000"/>
                </a:solidFill>
                <a:latin typeface="+mn-ea"/>
              </a:rPr>
              <a:t>- </a:t>
            </a:r>
            <a:r>
              <a:rPr lang="ko-KR" sz="2100" b="0" i="0" u="none" strike="noStrike" dirty="0">
                <a:solidFill>
                  <a:srgbClr val="000000"/>
                </a:solidFill>
                <a:latin typeface="+mn-ea"/>
              </a:rPr>
              <a:t>구직자</a:t>
            </a:r>
            <a:r>
              <a:rPr lang="en-US" sz="2100" b="0" i="0" u="none" strike="noStrike" dirty="0">
                <a:solidFill>
                  <a:srgbClr val="000000"/>
                </a:solidFill>
                <a:latin typeface="+mn-ea"/>
              </a:rPr>
              <a:t> </a:t>
            </a:r>
            <a:r>
              <a:rPr lang="ko-KR" sz="2100" b="0" i="0" u="none" strike="noStrike" dirty="0">
                <a:solidFill>
                  <a:srgbClr val="000000"/>
                </a:solidFill>
                <a:latin typeface="+mn-ea"/>
              </a:rPr>
              <a:t>수가</a:t>
            </a:r>
            <a:r>
              <a:rPr lang="en-US" sz="2100" b="0" i="0" u="none" strike="noStrike" dirty="0">
                <a:solidFill>
                  <a:srgbClr val="000000"/>
                </a:solidFill>
                <a:latin typeface="+mn-ea"/>
              </a:rPr>
              <a:t> </a:t>
            </a:r>
            <a:r>
              <a:rPr lang="ko-KR" sz="2100" b="0" i="0" u="none" strike="noStrike" dirty="0">
                <a:solidFill>
                  <a:srgbClr val="000000"/>
                </a:solidFill>
                <a:latin typeface="+mn-ea"/>
              </a:rPr>
              <a:t>많다</a:t>
            </a:r>
            <a:r>
              <a:rPr lang="en-US" sz="2100" b="0" i="0" u="none" strike="noStrike" dirty="0">
                <a:solidFill>
                  <a:srgbClr val="000000"/>
                </a:solidFill>
                <a:latin typeface="+mn-ea"/>
              </a:rPr>
              <a:t>. </a:t>
            </a:r>
          </a:p>
          <a:p>
            <a:pPr lvl="0" algn="l">
              <a:lnSpc>
                <a:spcPct val="116199"/>
              </a:lnSpc>
            </a:pPr>
            <a:r>
              <a:rPr lang="en-US" sz="2000" b="0" i="0" u="none" strike="noStrike" dirty="0">
                <a:solidFill>
                  <a:srgbClr val="9E9E9E"/>
                </a:solidFill>
                <a:latin typeface="+mn-ea"/>
              </a:rPr>
              <a:t>2025</a:t>
            </a:r>
            <a:r>
              <a:rPr lang="ko-KR" sz="2000" b="0" i="0" u="none" strike="noStrike" dirty="0">
                <a:solidFill>
                  <a:srgbClr val="9E9E9E"/>
                </a:solidFill>
                <a:latin typeface="+mn-ea"/>
              </a:rPr>
              <a:t>년</a:t>
            </a:r>
            <a:r>
              <a:rPr lang="en-US" sz="2000" b="0" i="0" u="none" strike="noStrike" dirty="0">
                <a:solidFill>
                  <a:srgbClr val="9E9E9E"/>
                </a:solidFill>
                <a:latin typeface="+mn-ea"/>
              </a:rPr>
              <a:t> 4</a:t>
            </a:r>
            <a:r>
              <a:rPr lang="ko-KR" sz="2000" b="0" i="0" u="none" strike="noStrike" dirty="0">
                <a:solidFill>
                  <a:srgbClr val="9E9E9E"/>
                </a:solidFill>
                <a:latin typeface="+mn-ea"/>
              </a:rPr>
              <a:t>월</a:t>
            </a:r>
            <a:r>
              <a:rPr lang="en-US" sz="2000" b="0" i="0" u="none" strike="noStrike" dirty="0">
                <a:solidFill>
                  <a:srgbClr val="9E9E9E"/>
                </a:solidFill>
                <a:latin typeface="+mn-ea"/>
              </a:rPr>
              <a:t> </a:t>
            </a:r>
            <a:r>
              <a:rPr lang="ko-KR" sz="2000" b="0" i="0" u="none" strike="noStrike" dirty="0">
                <a:solidFill>
                  <a:srgbClr val="9E9E9E"/>
                </a:solidFill>
                <a:latin typeface="+mn-ea"/>
              </a:rPr>
              <a:t>기준</a:t>
            </a:r>
            <a:r>
              <a:rPr lang="en-US" sz="2000" b="0" i="0" u="none" strike="noStrike" dirty="0">
                <a:solidFill>
                  <a:srgbClr val="9E9E9E"/>
                </a:solidFill>
                <a:latin typeface="+mn-ea"/>
              </a:rPr>
              <a:t> </a:t>
            </a:r>
            <a:r>
              <a:rPr lang="ko-KR" sz="2000" b="0" i="0" u="none" strike="noStrike" dirty="0">
                <a:solidFill>
                  <a:srgbClr val="9E9E9E"/>
                </a:solidFill>
                <a:latin typeface="+mn-ea"/>
              </a:rPr>
              <a:t>실업자</a:t>
            </a:r>
            <a:r>
              <a:rPr lang="en-US" sz="2000" b="0" i="0" u="none" strike="noStrike" dirty="0">
                <a:solidFill>
                  <a:srgbClr val="9E9E9E"/>
                </a:solidFill>
                <a:latin typeface="+mn-ea"/>
              </a:rPr>
              <a:t> 85</a:t>
            </a:r>
            <a:r>
              <a:rPr lang="ko-KR" sz="2000" b="0" i="0" u="none" strike="noStrike" dirty="0">
                <a:solidFill>
                  <a:srgbClr val="9E9E9E"/>
                </a:solidFill>
                <a:latin typeface="+mn-ea"/>
              </a:rPr>
              <a:t>만명</a:t>
            </a:r>
            <a:r>
              <a:rPr lang="en-US" sz="2000" b="0" i="0" u="none" strike="noStrike" dirty="0">
                <a:solidFill>
                  <a:srgbClr val="9E9E9E"/>
                </a:solidFill>
                <a:latin typeface="+mn-ea"/>
              </a:rPr>
              <a:t>-</a:t>
            </a:r>
            <a:r>
              <a:rPr lang="ko-KR" sz="2000" b="0" i="0" u="none" strike="noStrike" dirty="0">
                <a:solidFill>
                  <a:srgbClr val="9E9E9E"/>
                </a:solidFill>
                <a:latin typeface="+mn-ea"/>
              </a:rPr>
              <a:t>통계청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66800" y="6990559"/>
            <a:ext cx="4068648" cy="1048541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altLang="ko-KR" sz="2100" b="0" i="0" u="none" strike="noStrike" dirty="0">
                <a:solidFill>
                  <a:srgbClr val="000000"/>
                </a:solidFill>
                <a:latin typeface="+mn-ea"/>
              </a:rPr>
              <a:t>- </a:t>
            </a:r>
            <a:r>
              <a:rPr lang="ko-KR" sz="2100" b="0" i="0" u="none" strike="noStrike" dirty="0">
                <a:solidFill>
                  <a:srgbClr val="000000"/>
                </a:solidFill>
                <a:latin typeface="+mn-ea"/>
              </a:rPr>
              <a:t>이력서를</a:t>
            </a:r>
            <a:r>
              <a:rPr lang="en-US" sz="2100" b="0" i="0" u="none" strike="noStrike" dirty="0">
                <a:solidFill>
                  <a:srgbClr val="000000"/>
                </a:solidFill>
                <a:latin typeface="+mn-ea"/>
              </a:rPr>
              <a:t> </a:t>
            </a:r>
            <a:r>
              <a:rPr lang="ko-KR" sz="2100" b="0" i="0" u="none" strike="noStrike" dirty="0">
                <a:solidFill>
                  <a:srgbClr val="000000"/>
                </a:solidFill>
                <a:latin typeface="+mn-ea"/>
              </a:rPr>
              <a:t>다</a:t>
            </a:r>
            <a:r>
              <a:rPr lang="en-US" sz="2100" b="0" i="0" u="none" strike="noStrike" dirty="0">
                <a:solidFill>
                  <a:srgbClr val="000000"/>
                </a:solidFill>
                <a:latin typeface="+mn-ea"/>
              </a:rPr>
              <a:t> </a:t>
            </a:r>
            <a:r>
              <a:rPr lang="ko-KR" sz="2100" b="0" i="0" u="none" strike="noStrike" dirty="0">
                <a:solidFill>
                  <a:srgbClr val="000000"/>
                </a:solidFill>
                <a:latin typeface="+mn-ea"/>
              </a:rPr>
              <a:t>보기</a:t>
            </a:r>
            <a:r>
              <a:rPr lang="en-US" sz="2100" b="0" i="0" u="none" strike="noStrike" dirty="0">
                <a:solidFill>
                  <a:srgbClr val="000000"/>
                </a:solidFill>
                <a:latin typeface="+mn-ea"/>
              </a:rPr>
              <a:t> </a:t>
            </a:r>
            <a:r>
              <a:rPr lang="ko-KR" sz="2100" b="0" i="0" u="none" strike="noStrike" dirty="0">
                <a:solidFill>
                  <a:srgbClr val="000000"/>
                </a:solidFill>
                <a:latin typeface="+mn-ea"/>
              </a:rPr>
              <a:t>어렵다</a:t>
            </a:r>
            <a:r>
              <a:rPr lang="en-US" sz="2100" b="0" i="0" u="none" strike="noStrike" dirty="0">
                <a:solidFill>
                  <a:srgbClr val="000000"/>
                </a:solidFill>
                <a:latin typeface="+mn-ea"/>
              </a:rPr>
              <a:t>.</a:t>
            </a:r>
          </a:p>
          <a:p>
            <a:pPr lvl="0" algn="l">
              <a:lnSpc>
                <a:spcPct val="116199"/>
              </a:lnSpc>
            </a:pPr>
            <a:r>
              <a:rPr lang="en-US" sz="2000" dirty="0">
                <a:solidFill>
                  <a:srgbClr val="000000"/>
                </a:solidFill>
                <a:latin typeface="+mn-ea"/>
              </a:rPr>
              <a:t> </a:t>
            </a:r>
            <a:r>
              <a:rPr lang="ko-KR" altLang="ko-KR" sz="2000" b="0" i="0" u="none" strike="noStrike" dirty="0">
                <a:solidFill>
                  <a:srgbClr val="9E9E9E"/>
                </a:solidFill>
                <a:latin typeface="+mn-ea"/>
              </a:rPr>
              <a:t>모</a:t>
            </a:r>
            <a:r>
              <a:rPr lang="en-US" altLang="ko-KR" sz="2000" b="0" i="0" u="none" strike="noStrike" dirty="0">
                <a:solidFill>
                  <a:srgbClr val="9E9E9E"/>
                </a:solidFill>
                <a:latin typeface="+mn-ea"/>
              </a:rPr>
              <a:t> </a:t>
            </a:r>
            <a:r>
              <a:rPr lang="ko-KR" altLang="ko-KR" sz="2000" b="0" i="0" u="none" strike="noStrike" dirty="0">
                <a:solidFill>
                  <a:srgbClr val="9E9E9E"/>
                </a:solidFill>
                <a:latin typeface="+mn-ea"/>
              </a:rPr>
              <a:t>회사</a:t>
            </a:r>
            <a:r>
              <a:rPr lang="en-US" altLang="ko-KR" sz="2000" b="0" i="0" u="none" strike="noStrike" dirty="0">
                <a:solidFill>
                  <a:srgbClr val="9E9E9E"/>
                </a:solidFill>
                <a:latin typeface="+mn-ea"/>
              </a:rPr>
              <a:t> HR </a:t>
            </a:r>
            <a:r>
              <a:rPr lang="ko-KR" altLang="ko-KR" sz="2000" b="0" i="0" u="none" strike="noStrike" dirty="0">
                <a:solidFill>
                  <a:srgbClr val="9E9E9E"/>
                </a:solidFill>
                <a:latin typeface="+mn-ea"/>
              </a:rPr>
              <a:t>담당자</a:t>
            </a:r>
            <a:r>
              <a:rPr lang="en-US" altLang="ko-KR" sz="2000" b="0" i="0" u="none" strike="noStrike" dirty="0">
                <a:solidFill>
                  <a:srgbClr val="9E9E9E"/>
                </a:solidFill>
                <a:latin typeface="+mn-ea"/>
              </a:rPr>
              <a:t>. </a:t>
            </a:r>
            <a:r>
              <a:rPr lang="ko-KR" altLang="ko-KR" sz="2000" b="0" i="0" u="none" strike="noStrike" dirty="0">
                <a:solidFill>
                  <a:srgbClr val="9E9E9E"/>
                </a:solidFill>
                <a:latin typeface="+mn-ea"/>
              </a:rPr>
              <a:t>이력서</a:t>
            </a:r>
            <a:r>
              <a:rPr lang="en-US" altLang="ko-KR" sz="2000" b="0" i="0" u="none" strike="noStrike" dirty="0">
                <a:solidFill>
                  <a:srgbClr val="9E9E9E"/>
                </a:solidFill>
                <a:latin typeface="+mn-ea"/>
              </a:rPr>
              <a:t> </a:t>
            </a:r>
            <a:r>
              <a:rPr lang="ko-KR" altLang="ko-KR" sz="2000" b="0" i="0" u="none" strike="noStrike" dirty="0">
                <a:solidFill>
                  <a:srgbClr val="9E9E9E"/>
                </a:solidFill>
                <a:latin typeface="+mn-ea"/>
              </a:rPr>
              <a:t>볼</a:t>
            </a:r>
            <a:r>
              <a:rPr lang="en-US" altLang="ko-KR" sz="2000" b="0" i="0" u="none" strike="noStrike" dirty="0">
                <a:solidFill>
                  <a:srgbClr val="9E9E9E"/>
                </a:solidFill>
                <a:latin typeface="+mn-ea"/>
              </a:rPr>
              <a:t> </a:t>
            </a:r>
            <a:r>
              <a:rPr lang="ko-KR" altLang="ko-KR" sz="2000" b="0" i="0" u="none" strike="noStrike" dirty="0">
                <a:solidFill>
                  <a:srgbClr val="9E9E9E"/>
                </a:solidFill>
                <a:latin typeface="+mn-ea"/>
              </a:rPr>
              <a:t>때</a:t>
            </a:r>
            <a:r>
              <a:rPr lang="en-US" altLang="ko-KR" sz="2000" b="0" i="0" u="none" strike="noStrike" dirty="0">
                <a:solidFill>
                  <a:srgbClr val="9E9E9E"/>
                </a:solidFill>
                <a:latin typeface="+mn-ea"/>
              </a:rPr>
              <a:t> </a:t>
            </a:r>
            <a:r>
              <a:rPr lang="ko-KR" altLang="ko-KR" sz="2000" b="0" i="0" u="none" strike="noStrike" dirty="0">
                <a:solidFill>
                  <a:srgbClr val="9E9E9E"/>
                </a:solidFill>
                <a:latin typeface="+mn-ea"/>
              </a:rPr>
              <a:t>무엇이</a:t>
            </a:r>
            <a:r>
              <a:rPr lang="en-US" altLang="ko-KR" sz="2000" b="0" i="0" u="none" strike="noStrike" dirty="0">
                <a:solidFill>
                  <a:srgbClr val="9E9E9E"/>
                </a:solidFill>
                <a:latin typeface="+mn-ea"/>
              </a:rPr>
              <a:t> </a:t>
            </a:r>
            <a:r>
              <a:rPr lang="ko-KR" altLang="ko-KR" sz="2000" b="0" i="0" u="none" strike="noStrike" dirty="0">
                <a:solidFill>
                  <a:srgbClr val="9E9E9E"/>
                </a:solidFill>
                <a:latin typeface="+mn-ea"/>
              </a:rPr>
              <a:t>제일</a:t>
            </a:r>
            <a:r>
              <a:rPr lang="en-US" altLang="ko-KR" sz="2000" b="0" i="0" u="none" strike="noStrike" dirty="0">
                <a:solidFill>
                  <a:srgbClr val="9E9E9E"/>
                </a:solidFill>
                <a:latin typeface="+mn-ea"/>
              </a:rPr>
              <a:t> </a:t>
            </a:r>
            <a:r>
              <a:rPr lang="ko-KR" altLang="ko-KR" sz="2000" b="0" i="0" u="none" strike="noStrike" dirty="0">
                <a:solidFill>
                  <a:srgbClr val="9E9E9E"/>
                </a:solidFill>
                <a:latin typeface="+mn-ea"/>
              </a:rPr>
              <a:t>힘드냐는</a:t>
            </a:r>
            <a:r>
              <a:rPr lang="en-US" altLang="ko-KR" sz="2000" b="0" i="0" u="none" strike="noStrike" dirty="0">
                <a:solidFill>
                  <a:srgbClr val="9E9E9E"/>
                </a:solidFill>
                <a:latin typeface="+mn-ea"/>
              </a:rPr>
              <a:t> </a:t>
            </a:r>
            <a:r>
              <a:rPr lang="ko-KR" altLang="ko-KR" sz="2000" b="0" i="0" u="none" strike="noStrike" dirty="0">
                <a:solidFill>
                  <a:srgbClr val="9E9E9E"/>
                </a:solidFill>
                <a:latin typeface="+mn-ea"/>
              </a:rPr>
              <a:t>질문에</a:t>
            </a:r>
            <a:r>
              <a:rPr lang="en-US" altLang="ko-KR" sz="2000" b="0" i="0" u="none" strike="noStrike" dirty="0">
                <a:solidFill>
                  <a:srgbClr val="9E9E9E"/>
                </a:solidFill>
                <a:latin typeface="+mn-ea"/>
              </a:rPr>
              <a:t> </a:t>
            </a:r>
            <a:r>
              <a:rPr lang="ko-KR" altLang="ko-KR" sz="2000" b="0" i="0" u="none" strike="noStrike" dirty="0">
                <a:solidFill>
                  <a:srgbClr val="9E9E9E"/>
                </a:solidFill>
                <a:latin typeface="+mn-ea"/>
              </a:rPr>
              <a:t>답</a:t>
            </a:r>
            <a:r>
              <a:rPr lang="en-US" altLang="ko-KR" sz="2000" b="0" i="0" u="none" strike="noStrike" dirty="0">
                <a:solidFill>
                  <a:srgbClr val="9E9E9E"/>
                </a:solidFill>
                <a:latin typeface="+mn-ea"/>
              </a:rPr>
              <a:t>.</a:t>
            </a:r>
            <a:endParaRPr lang="en-US" sz="2000" b="0" i="0" u="none" strike="noStrike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3233208" y="6882993"/>
            <a:ext cx="4267200" cy="392596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l">
              <a:lnSpc>
                <a:spcPct val="116199"/>
              </a:lnSpc>
              <a:defRPr/>
            </a:pPr>
            <a:r>
              <a:rPr lang="en-US" sz="2100" b="0" i="0" u="none" strike="noStrike" dirty="0">
                <a:solidFill>
                  <a:srgbClr val="000000"/>
                </a:solidFill>
                <a:latin typeface="+mn-ea"/>
              </a:rPr>
              <a:t>- '</a:t>
            </a:r>
            <a:r>
              <a:rPr lang="ko-KR" sz="2100" b="0" i="0" u="none" strike="noStrike" dirty="0">
                <a:solidFill>
                  <a:srgbClr val="000000"/>
                </a:solidFill>
                <a:latin typeface="+mn-ea"/>
              </a:rPr>
              <a:t>묻지마</a:t>
            </a:r>
            <a:r>
              <a:rPr lang="en-US" sz="2100" b="0" i="0" u="none" strike="noStrike" dirty="0">
                <a:solidFill>
                  <a:srgbClr val="000000"/>
                </a:solidFill>
                <a:latin typeface="+mn-ea"/>
              </a:rPr>
              <a:t>' </a:t>
            </a:r>
            <a:r>
              <a:rPr lang="ko-KR" sz="2100" b="0" i="0" u="none" strike="noStrike" dirty="0">
                <a:solidFill>
                  <a:srgbClr val="000000"/>
                </a:solidFill>
                <a:latin typeface="+mn-ea"/>
              </a:rPr>
              <a:t>지원을</a:t>
            </a:r>
            <a:r>
              <a:rPr lang="en-US" sz="2100" b="0" i="0" u="none" strike="noStrike" dirty="0">
                <a:solidFill>
                  <a:srgbClr val="000000"/>
                </a:solidFill>
                <a:latin typeface="+mn-ea"/>
              </a:rPr>
              <a:t> </a:t>
            </a:r>
            <a:r>
              <a:rPr lang="ko-KR" sz="2100" b="0" i="0" u="none" strike="noStrike" dirty="0">
                <a:solidFill>
                  <a:srgbClr val="000000"/>
                </a:solidFill>
                <a:latin typeface="+mn-ea"/>
              </a:rPr>
              <a:t>하는</a:t>
            </a:r>
            <a:r>
              <a:rPr lang="en-US" sz="2100" b="0" i="0" u="none" strike="noStrike" dirty="0">
                <a:solidFill>
                  <a:srgbClr val="000000"/>
                </a:solidFill>
                <a:latin typeface="+mn-ea"/>
              </a:rPr>
              <a:t> </a:t>
            </a:r>
            <a:r>
              <a:rPr lang="ko-KR" sz="2100" b="0" i="0" u="none" strike="noStrike" dirty="0">
                <a:solidFill>
                  <a:srgbClr val="000000"/>
                </a:solidFill>
                <a:latin typeface="+mn-ea"/>
              </a:rPr>
              <a:t>경우가</a:t>
            </a:r>
            <a:r>
              <a:rPr lang="en-US" sz="2100" b="0" i="0" u="none" strike="noStrike" dirty="0">
                <a:solidFill>
                  <a:srgbClr val="000000"/>
                </a:solidFill>
                <a:latin typeface="+mn-ea"/>
              </a:rPr>
              <a:t> </a:t>
            </a:r>
            <a:r>
              <a:rPr lang="ko-KR" sz="2100" b="0" i="0" u="none" strike="noStrike" dirty="0">
                <a:solidFill>
                  <a:srgbClr val="000000"/>
                </a:solidFill>
                <a:latin typeface="+mn-ea"/>
              </a:rPr>
              <a:t>많다</a:t>
            </a:r>
            <a:r>
              <a:rPr lang="en-US" sz="2100" b="0" i="0" u="none" strike="noStrike" dirty="0">
                <a:solidFill>
                  <a:srgbClr val="000000"/>
                </a:solidFill>
                <a:latin typeface="+mn-ea"/>
              </a:rPr>
              <a:t>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3258800" y="7648894"/>
            <a:ext cx="3733800" cy="3810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>
              <a:lnSpc>
                <a:spcPct val="116199"/>
              </a:lnSpc>
              <a:defRPr/>
            </a:pPr>
            <a:r>
              <a:rPr lang="en-US" sz="2100" b="0" i="0" u="none" strike="noStrike" dirty="0">
                <a:solidFill>
                  <a:srgbClr val="000000"/>
                </a:solidFill>
                <a:latin typeface="+mn-ea"/>
              </a:rPr>
              <a:t>- </a:t>
            </a:r>
            <a:r>
              <a:rPr lang="ko-KR" altLang="en-US" sz="2100" b="0" i="0" u="none" strike="noStrike" dirty="0">
                <a:solidFill>
                  <a:srgbClr val="000000"/>
                </a:solidFill>
                <a:latin typeface="+mn-ea"/>
              </a:rPr>
              <a:t>사이트 구조가 복잡하다</a:t>
            </a:r>
            <a:r>
              <a:rPr lang="en-US" sz="2100" b="0" i="0" u="none" strike="noStrike" dirty="0">
                <a:solidFill>
                  <a:srgbClr val="000000"/>
                </a:solidFill>
                <a:latin typeface="+mn-ea"/>
              </a:rPr>
              <a:t>.</a:t>
            </a:r>
            <a:endParaRPr lang="en-US" sz="1800" b="0" i="0" u="none" strike="noStrike" dirty="0">
              <a:solidFill>
                <a:srgbClr val="9E9E9E"/>
              </a:solidFill>
              <a:latin typeface="+mn-ea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3249772" y="5828800"/>
            <a:ext cx="4098236" cy="762000"/>
          </a:xfrm>
          <a:prstGeom prst="rect">
            <a:avLst/>
          </a:prstGeom>
        </p:spPr>
        <p:txBody>
          <a:bodyPr lIns="0" tIns="0" rIns="0" bIns="0" anchor="t"/>
          <a:lstStyle/>
          <a:p>
            <a:pPr marL="342900" lvl="0" indent="-342900">
              <a:lnSpc>
                <a:spcPct val="116199"/>
              </a:lnSpc>
              <a:buFontTx/>
              <a:buChar char="-"/>
              <a:defRPr/>
            </a:pPr>
            <a:r>
              <a:rPr lang="ko-KR" sz="2100" b="0" i="0" u="none" strike="noStrike" dirty="0">
                <a:solidFill>
                  <a:srgbClr val="000000"/>
                </a:solidFill>
                <a:latin typeface="+mn-ea"/>
              </a:rPr>
              <a:t>필요한</a:t>
            </a:r>
            <a:r>
              <a:rPr lang="en-US" sz="2100" b="0" i="0" u="none" strike="noStrike" dirty="0">
                <a:solidFill>
                  <a:srgbClr val="000000"/>
                </a:solidFill>
                <a:latin typeface="+mn-ea"/>
              </a:rPr>
              <a:t> </a:t>
            </a:r>
            <a:r>
              <a:rPr lang="ko-KR" sz="2100" b="0" i="0" u="none" strike="noStrike" dirty="0">
                <a:solidFill>
                  <a:srgbClr val="000000"/>
                </a:solidFill>
                <a:latin typeface="+mn-ea"/>
              </a:rPr>
              <a:t>정보를</a:t>
            </a:r>
            <a:r>
              <a:rPr lang="en-US" sz="2100" b="0" i="0" u="none" strike="noStrike" dirty="0">
                <a:solidFill>
                  <a:srgbClr val="000000"/>
                </a:solidFill>
                <a:latin typeface="+mn-ea"/>
              </a:rPr>
              <a:t> </a:t>
            </a:r>
            <a:r>
              <a:rPr lang="ko-KR" sz="2100" b="0" i="0" u="none" strike="noStrike" dirty="0">
                <a:solidFill>
                  <a:srgbClr val="000000"/>
                </a:solidFill>
                <a:latin typeface="+mn-ea"/>
              </a:rPr>
              <a:t>간편하게</a:t>
            </a:r>
            <a:r>
              <a:rPr lang="en-US" altLang="ko-KR" sz="2100" dirty="0">
                <a:solidFill>
                  <a:srgbClr val="000000"/>
                </a:solidFill>
                <a:latin typeface="+mn-ea"/>
              </a:rPr>
              <a:t> </a:t>
            </a:r>
            <a:r>
              <a:rPr lang="ko-KR" sz="2100" b="0" i="0" u="none" strike="noStrike" dirty="0">
                <a:solidFill>
                  <a:srgbClr val="000000"/>
                </a:solidFill>
                <a:latin typeface="+mn-ea"/>
              </a:rPr>
              <a:t>접하기</a:t>
            </a:r>
            <a:endParaRPr lang="en-US" altLang="ko-KR" sz="2100" dirty="0">
              <a:solidFill>
                <a:srgbClr val="000000"/>
              </a:solidFill>
              <a:latin typeface="+mn-ea"/>
            </a:endParaRPr>
          </a:p>
          <a:p>
            <a:pPr lvl="0">
              <a:lnSpc>
                <a:spcPct val="116199"/>
              </a:lnSpc>
              <a:defRPr/>
            </a:pPr>
            <a:r>
              <a:rPr lang="en-US" sz="2100" b="0" i="0" u="none" strike="noStrike" dirty="0">
                <a:solidFill>
                  <a:srgbClr val="000000"/>
                </a:solidFill>
                <a:latin typeface="+mn-ea"/>
              </a:rPr>
              <a:t>     </a:t>
            </a:r>
            <a:r>
              <a:rPr lang="ko-KR" sz="2100" b="0" i="0" u="none" strike="noStrike" dirty="0">
                <a:solidFill>
                  <a:srgbClr val="000000"/>
                </a:solidFill>
                <a:latin typeface="+mn-ea"/>
              </a:rPr>
              <a:t>어렵다</a:t>
            </a: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F86FDACC-4018-3F2C-AEE6-4441A9D30335}"/>
              </a:ext>
            </a:extLst>
          </p:cNvPr>
          <p:cNvCxnSpPr>
            <a:cxnSpLocks/>
          </p:cNvCxnSpPr>
          <p:nvPr/>
        </p:nvCxnSpPr>
        <p:spPr>
          <a:xfrm>
            <a:off x="6775450" y="7935912"/>
            <a:ext cx="526415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C5204652-7990-9130-131C-0E1E83894C27}"/>
              </a:ext>
            </a:extLst>
          </p:cNvPr>
          <p:cNvSpPr/>
          <p:nvPr/>
        </p:nvSpPr>
        <p:spPr>
          <a:xfrm>
            <a:off x="9294698" y="3617706"/>
            <a:ext cx="900000" cy="4320000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9A8EDDB5-4D55-B400-673E-4D5009C54CD5}"/>
              </a:ext>
            </a:extLst>
          </p:cNvPr>
          <p:cNvSpPr/>
          <p:nvPr/>
        </p:nvSpPr>
        <p:spPr>
          <a:xfrm>
            <a:off x="8242300" y="5777706"/>
            <a:ext cx="900000" cy="2160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31" name="TextBox 22">
            <a:extLst>
              <a:ext uri="{FF2B5EF4-FFF2-40B4-BE49-F238E27FC236}">
                <a16:creationId xmlns:a16="http://schemas.microsoft.com/office/drawing/2014/main" id="{9FABE077-4548-A315-E75B-870171839EB9}"/>
              </a:ext>
            </a:extLst>
          </p:cNvPr>
          <p:cNvSpPr txBox="1"/>
          <p:nvPr/>
        </p:nvSpPr>
        <p:spPr>
          <a:xfrm>
            <a:off x="7172325" y="2397129"/>
            <a:ext cx="4191000" cy="901697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altLang="en-US" sz="2800" dirty="0">
                <a:solidFill>
                  <a:srgbClr val="000000"/>
                </a:solidFill>
                <a:latin typeface="고산자OTF" panose="020B0600000101010101" pitchFamily="34" charset="-127"/>
              </a:rPr>
              <a:t>구인공고 대비 구직자 수</a:t>
            </a:r>
            <a:endParaRPr lang="en-US" altLang="ko-KR" sz="2800" dirty="0">
              <a:solidFill>
                <a:srgbClr val="000000"/>
              </a:solidFill>
              <a:latin typeface="고산자OTF" panose="020B0600000101010101" pitchFamily="34" charset="-127"/>
            </a:endParaRPr>
          </a:p>
          <a:p>
            <a:pPr lvl="0" algn="ctr">
              <a:lnSpc>
                <a:spcPct val="99600"/>
              </a:lnSpc>
            </a:pPr>
            <a:r>
              <a:rPr lang="en-US" sz="2800" b="0" i="0" u="none" strike="noStrike" dirty="0">
                <a:solidFill>
                  <a:srgbClr val="000000"/>
                </a:solidFill>
                <a:latin typeface="고산자OTF" panose="020B0600000101010101" pitchFamily="34" charset="-127"/>
              </a:rPr>
              <a:t>1:</a:t>
            </a:r>
            <a:r>
              <a:rPr lang="en-US" sz="2800" dirty="0">
                <a:solidFill>
                  <a:srgbClr val="000000"/>
                </a:solidFill>
                <a:latin typeface="고산자OTF" panose="020B0600000101010101" pitchFamily="34" charset="-127"/>
              </a:rPr>
              <a:t>2</a:t>
            </a:r>
            <a:endParaRPr lang="en-US" sz="2800" b="0" i="0" u="none" strike="noStrike" dirty="0">
              <a:solidFill>
                <a:srgbClr val="000000"/>
              </a:solidFill>
              <a:latin typeface="고산자OTF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A244110-BDAB-0784-F3A8-92126311499C}"/>
              </a:ext>
            </a:extLst>
          </p:cNvPr>
          <p:cNvSpPr txBox="1"/>
          <p:nvPr/>
        </p:nvSpPr>
        <p:spPr>
          <a:xfrm>
            <a:off x="6688044" y="8096532"/>
            <a:ext cx="2606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n-ea"/>
              </a:rPr>
              <a:t>* </a:t>
            </a:r>
            <a:r>
              <a:rPr lang="ko-KR" altLang="en-US" dirty="0">
                <a:latin typeface="+mn-ea"/>
              </a:rPr>
              <a:t>구직자 대 공고비율</a:t>
            </a:r>
          </a:p>
        </p:txBody>
      </p:sp>
      <p:sp>
        <p:nvSpPr>
          <p:cNvPr id="27" name="TextBox 22">
            <a:extLst>
              <a:ext uri="{FF2B5EF4-FFF2-40B4-BE49-F238E27FC236}">
                <a16:creationId xmlns:a16="http://schemas.microsoft.com/office/drawing/2014/main" id="{142692FF-445F-4C44-BCE0-91262CFFFBB5}"/>
              </a:ext>
            </a:extLst>
          </p:cNvPr>
          <p:cNvSpPr txBox="1"/>
          <p:nvPr/>
        </p:nvSpPr>
        <p:spPr>
          <a:xfrm>
            <a:off x="1209174" y="4833455"/>
            <a:ext cx="2605881" cy="56515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99600"/>
              </a:lnSpc>
            </a:pPr>
            <a:r>
              <a:rPr lang="ko-KR" altLang="en-US" sz="3900" b="1" dirty="0">
                <a:solidFill>
                  <a:srgbClr val="000000"/>
                </a:solidFill>
                <a:latin typeface="+mn-ea"/>
              </a:rPr>
              <a:t>구인자</a:t>
            </a:r>
            <a:endParaRPr lang="en-US" sz="5400" b="1" i="0" u="none" strike="noStrike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28" name="TextBox 22">
            <a:extLst>
              <a:ext uri="{FF2B5EF4-FFF2-40B4-BE49-F238E27FC236}">
                <a16:creationId xmlns:a16="http://schemas.microsoft.com/office/drawing/2014/main" id="{AEF9755E-61ED-41DC-9420-94F9B5C899AF}"/>
              </a:ext>
            </a:extLst>
          </p:cNvPr>
          <p:cNvSpPr txBox="1"/>
          <p:nvPr/>
        </p:nvSpPr>
        <p:spPr>
          <a:xfrm>
            <a:off x="13487400" y="4686300"/>
            <a:ext cx="2590800" cy="56515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99600"/>
              </a:lnSpc>
            </a:pPr>
            <a:r>
              <a:rPr lang="ko-KR" altLang="en-US" sz="3900" b="1" dirty="0">
                <a:solidFill>
                  <a:srgbClr val="000000"/>
                </a:solidFill>
                <a:latin typeface="+mn-ea"/>
              </a:rPr>
              <a:t>구직자</a:t>
            </a:r>
            <a:endParaRPr lang="en-US" sz="5400" b="1" i="0" u="none" strike="noStrike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5" name="TextBox 22">
            <a:extLst>
              <a:ext uri="{FF2B5EF4-FFF2-40B4-BE49-F238E27FC236}">
                <a16:creationId xmlns:a16="http://schemas.microsoft.com/office/drawing/2014/main" id="{5BB9ED23-0F5E-8652-CB4B-2D2AA294828A}"/>
              </a:ext>
            </a:extLst>
          </p:cNvPr>
          <p:cNvSpPr txBox="1"/>
          <p:nvPr/>
        </p:nvSpPr>
        <p:spPr>
          <a:xfrm>
            <a:off x="8173117" y="5996778"/>
            <a:ext cx="900000" cy="1893093"/>
          </a:xfrm>
          <a:prstGeom prst="rect">
            <a:avLst/>
          </a:prstGeom>
        </p:spPr>
        <p:txBody>
          <a:bodyPr vert="eaVert"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altLang="en-US" sz="4000" b="1" i="0" u="none" strike="noStrike" dirty="0">
                <a:ln>
                  <a:solidFill>
                    <a:schemeClr val="bg1"/>
                  </a:solidFill>
                </a:ln>
                <a:solidFill>
                  <a:srgbClr val="000000"/>
                </a:solidFill>
                <a:latin typeface="+mn-ea"/>
              </a:rPr>
              <a:t>공고</a:t>
            </a:r>
            <a:endParaRPr lang="en-US" sz="4000" b="1" i="0" u="none" strike="noStrike" dirty="0">
              <a:ln>
                <a:solidFill>
                  <a:schemeClr val="bg1"/>
                </a:solidFill>
              </a:ln>
              <a:solidFill>
                <a:srgbClr val="000000"/>
              </a:solidFill>
              <a:latin typeface="+mn-ea"/>
            </a:endParaRPr>
          </a:p>
        </p:txBody>
      </p:sp>
      <p:sp>
        <p:nvSpPr>
          <p:cNvPr id="24" name="TextBox 22">
            <a:extLst>
              <a:ext uri="{FF2B5EF4-FFF2-40B4-BE49-F238E27FC236}">
                <a16:creationId xmlns:a16="http://schemas.microsoft.com/office/drawing/2014/main" id="{4F1D2EA8-1402-1311-362F-E8EA6E8CEC8E}"/>
              </a:ext>
            </a:extLst>
          </p:cNvPr>
          <p:cNvSpPr txBox="1"/>
          <p:nvPr/>
        </p:nvSpPr>
        <p:spPr>
          <a:xfrm>
            <a:off x="9220200" y="5457032"/>
            <a:ext cx="900000" cy="2439986"/>
          </a:xfrm>
          <a:prstGeom prst="rect">
            <a:avLst/>
          </a:prstGeom>
        </p:spPr>
        <p:txBody>
          <a:bodyPr vert="eaVert"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altLang="en-US" sz="4000" b="1" i="0" u="none" strike="noStrike" dirty="0">
                <a:ln>
                  <a:solidFill>
                    <a:schemeClr val="bg1"/>
                  </a:solidFill>
                </a:ln>
                <a:solidFill>
                  <a:srgbClr val="000000"/>
                </a:solidFill>
                <a:latin typeface="+mn-ea"/>
              </a:rPr>
              <a:t>구직자</a:t>
            </a:r>
            <a:endParaRPr lang="en-US" sz="4000" b="1" i="0" u="none" strike="noStrike" dirty="0">
              <a:ln>
                <a:solidFill>
                  <a:schemeClr val="bg1"/>
                </a:solidFill>
              </a:ln>
              <a:solidFill>
                <a:srgbClr val="000000"/>
              </a:solidFill>
              <a:latin typeface="+mn-ea"/>
            </a:endParaRPr>
          </a:p>
        </p:txBody>
      </p:sp>
      <p:sp>
        <p:nvSpPr>
          <p:cNvPr id="6" name="모서리가 둥근 사각형 설명선 5"/>
          <p:cNvSpPr/>
          <p:nvPr/>
        </p:nvSpPr>
        <p:spPr>
          <a:xfrm rot="10800000">
            <a:off x="551724" y="5609407"/>
            <a:ext cx="5544275" cy="2734492"/>
          </a:xfrm>
          <a:prstGeom prst="wedgeRoundRectCallout">
            <a:avLst>
              <a:gd name="adj1" fmla="val 14080"/>
              <a:gd name="adj2" fmla="val 48296"/>
              <a:gd name="adj3" fmla="val 16667"/>
            </a:avLst>
          </a:prstGeom>
          <a:noFill/>
          <a:ln>
            <a:solidFill>
              <a:srgbClr val="4F81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모서리가 둥근 사각형 설명선 32"/>
          <p:cNvSpPr/>
          <p:nvPr/>
        </p:nvSpPr>
        <p:spPr>
          <a:xfrm rot="10800000">
            <a:off x="12719051" y="5443898"/>
            <a:ext cx="5166220" cy="3191693"/>
          </a:xfrm>
          <a:prstGeom prst="wedgeRoundRectCallout">
            <a:avLst>
              <a:gd name="adj1" fmla="val -17728"/>
              <a:gd name="adj2" fmla="val 48576"/>
              <a:gd name="adj3" fmla="val 16667"/>
            </a:avLst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151100" y="-825500"/>
            <a:ext cx="1638300" cy="1638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16459200" y="-825500"/>
            <a:ext cx="1638300" cy="1638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-825500" y="8978900"/>
            <a:ext cx="2133600" cy="2133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92300" y="3784600"/>
            <a:ext cx="4076700" cy="3314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18300" y="4787900"/>
            <a:ext cx="6172200" cy="774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69300" y="6629400"/>
            <a:ext cx="2870200" cy="736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-10800000">
            <a:off x="6146800" y="4927600"/>
            <a:ext cx="609600" cy="520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45300" y="4800600"/>
            <a:ext cx="6045200" cy="8255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-5400000">
            <a:off x="9486900" y="5854700"/>
            <a:ext cx="609600" cy="5207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30400" y="5892800"/>
            <a:ext cx="4038600" cy="8255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595100" y="5041900"/>
            <a:ext cx="609600" cy="342900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-5400000">
            <a:off x="1790700" y="990600"/>
            <a:ext cx="635000" cy="6350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-5400000">
            <a:off x="2260600" y="990600"/>
            <a:ext cx="635000" cy="6350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2603500" y="1397000"/>
            <a:ext cx="5702300" cy="558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75530"/>
              </a:lnSpc>
            </a:pPr>
            <a:r>
              <a:rPr lang="ko-KR" sz="4800" b="0" i="0" u="none" strike="noStrike" spc="200">
                <a:solidFill>
                  <a:srgbClr val="000000"/>
                </a:solidFill>
                <a:ea typeface="맑은 고딕" panose="020B0503020000020004" pitchFamily="50" charset="-127"/>
              </a:rPr>
              <a:t>프로젝트</a:t>
            </a:r>
            <a:r>
              <a:rPr lang="en-US" sz="4800" b="0" i="0" u="none" strike="noStrike" spc="200">
                <a:solidFill>
                  <a:srgbClr val="000000"/>
                </a:solidFill>
                <a:latin typeface="맑은 고딕" panose="020B0503020000020004" pitchFamily="50" charset="-127"/>
              </a:rPr>
              <a:t> </a:t>
            </a:r>
            <a:r>
              <a:rPr lang="ko-KR" sz="4800" b="0" i="0" u="none" strike="noStrike" spc="200">
                <a:solidFill>
                  <a:srgbClr val="000000"/>
                </a:solidFill>
                <a:ea typeface="맑은 고딕" panose="020B0503020000020004" pitchFamily="50" charset="-127"/>
              </a:rPr>
              <a:t>결과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603500" y="2171700"/>
            <a:ext cx="79248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75530"/>
              </a:lnSpc>
            </a:pPr>
            <a:r>
              <a:rPr lang="ko-KR" sz="3600" b="0" i="0" u="none" strike="noStrike" spc="100" dirty="0">
                <a:solidFill>
                  <a:srgbClr val="595959"/>
                </a:solidFill>
                <a:ea typeface="Noto Sans KR DemiLight" panose="020B0200000000000000" pitchFamily="50" charset="-127"/>
              </a:rPr>
              <a:t>아이디</a:t>
            </a:r>
            <a:r>
              <a:rPr lang="en-US" sz="3600" b="0" i="0" u="none" strike="noStrike" spc="100" dirty="0">
                <a:solidFill>
                  <a:srgbClr val="595959"/>
                </a:solidFill>
                <a:latin typeface="Noto Sans KR DemiLight" panose="020B0200000000000000" pitchFamily="50" charset="-127"/>
              </a:rPr>
              <a:t>/</a:t>
            </a:r>
            <a:r>
              <a:rPr lang="ko-KR" sz="3600" b="0" i="0" u="none" strike="noStrike" spc="100" dirty="0">
                <a:solidFill>
                  <a:srgbClr val="595959"/>
                </a:solidFill>
                <a:ea typeface="Noto Sans KR DemiLight" panose="020B0200000000000000" pitchFamily="50" charset="-127"/>
              </a:rPr>
              <a:t>비밀번호</a:t>
            </a:r>
            <a:r>
              <a:rPr lang="en-US" sz="3600" b="0" i="0" u="none" strike="noStrike" spc="100" dirty="0">
                <a:solidFill>
                  <a:srgbClr val="595959"/>
                </a:solidFill>
                <a:latin typeface="Noto Sans KR DemiLight" panose="020B0200000000000000" pitchFamily="50" charset="-127"/>
              </a:rPr>
              <a:t> </a:t>
            </a:r>
            <a:r>
              <a:rPr lang="ko-KR" sz="3600" b="0" i="0" u="none" strike="noStrike" spc="100" dirty="0">
                <a:solidFill>
                  <a:srgbClr val="595959"/>
                </a:solidFill>
                <a:ea typeface="Noto Sans KR DemiLight" panose="020B0200000000000000" pitchFamily="50" charset="-127"/>
              </a:rPr>
              <a:t>찾기</a:t>
            </a:r>
            <a:r>
              <a:rPr lang="en-US" sz="3600" b="0" i="0" u="none" strike="noStrike" spc="100" dirty="0">
                <a:solidFill>
                  <a:srgbClr val="595959"/>
                </a:solidFill>
                <a:latin typeface="Noto Sans KR DemiLight" panose="020B0200000000000000" pitchFamily="50" charset="-127"/>
              </a:rPr>
              <a:t>: </a:t>
            </a:r>
            <a:r>
              <a:rPr lang="ko-KR" sz="3600" b="0" i="0" u="none" strike="noStrike" spc="100" dirty="0">
                <a:solidFill>
                  <a:srgbClr val="595959"/>
                </a:solidFill>
                <a:ea typeface="Noto Sans KR DemiLight" panose="020B0200000000000000" pitchFamily="50" charset="-127"/>
              </a:rPr>
              <a:t>아이디</a:t>
            </a:r>
            <a:r>
              <a:rPr lang="en-US" sz="3600" b="0" i="0" u="none" strike="noStrike" spc="100" dirty="0">
                <a:solidFill>
                  <a:srgbClr val="595959"/>
                </a:solidFill>
                <a:latin typeface="Noto Sans KR DemiLight" panose="020B0200000000000000" pitchFamily="50" charset="-127"/>
              </a:rPr>
              <a:t> </a:t>
            </a:r>
            <a:r>
              <a:rPr lang="ko-KR" sz="3600" b="0" i="0" u="none" strike="noStrike" spc="100" dirty="0">
                <a:solidFill>
                  <a:srgbClr val="595959"/>
                </a:solidFill>
                <a:ea typeface="Noto Sans KR DemiLight" panose="020B0200000000000000" pitchFamily="50" charset="-127"/>
              </a:rPr>
              <a:t>찾기</a:t>
            </a:r>
            <a:r>
              <a:rPr lang="en-US" sz="3600" b="0" i="0" u="none" strike="noStrike" spc="100" dirty="0">
                <a:solidFill>
                  <a:srgbClr val="595959"/>
                </a:solidFill>
                <a:latin typeface="Noto Sans KR DemiLight" panose="020B0200000000000000" pitchFamily="50" charset="-127"/>
              </a:rPr>
              <a:t>-</a:t>
            </a:r>
            <a:r>
              <a:rPr lang="ko-KR" sz="3600" b="0" i="0" u="none" strike="noStrike" spc="100" dirty="0">
                <a:solidFill>
                  <a:srgbClr val="595959"/>
                </a:solidFill>
                <a:ea typeface="Noto Sans KR DemiLight" panose="020B0200000000000000" pitchFamily="50" charset="-127"/>
              </a:rPr>
              <a:t>기업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460500" y="5689600"/>
            <a:ext cx="406400" cy="46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600" b="0" i="0" u="none" strike="noStrike" dirty="0">
                <a:solidFill>
                  <a:srgbClr val="D94925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①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6680200" y="4330700"/>
            <a:ext cx="419100" cy="46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600" b="0" i="0" u="none" strike="noStrike" dirty="0">
                <a:solidFill>
                  <a:srgbClr val="D94925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②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1214100" y="4737100"/>
            <a:ext cx="406400" cy="46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600" b="0" i="0" u="none" strike="noStrike" dirty="0">
                <a:solidFill>
                  <a:srgbClr val="D94925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③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8153400" y="6553200"/>
            <a:ext cx="419100" cy="46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600" b="0" i="0" u="none" strike="noStrike" dirty="0">
                <a:solidFill>
                  <a:srgbClr val="D94925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④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3227050" y="3797299"/>
            <a:ext cx="5016500" cy="2781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70149"/>
              </a:lnSpc>
            </a:pPr>
            <a:r>
              <a:rPr lang="en-US" sz="2900" b="0" i="0" u="none" strike="noStrike" dirty="0">
                <a:solidFill>
                  <a:srgbClr val="000000"/>
                </a:solidFill>
                <a:ea typeface="Noto Sans KR DemiLight" panose="020B0200000000000000" pitchFamily="50" charset="-127"/>
              </a:rPr>
              <a:t>① </a:t>
            </a:r>
            <a:r>
              <a:rPr lang="ko-KR" sz="2900" b="0" i="0" u="none" strike="noStrike" dirty="0">
                <a:solidFill>
                  <a:srgbClr val="000000"/>
                </a:solidFill>
                <a:ea typeface="Noto Sans KR DemiLight" panose="020B0200000000000000" pitchFamily="50" charset="-127"/>
              </a:rPr>
              <a:t>아이디</a:t>
            </a:r>
            <a:r>
              <a:rPr lang="en-US" sz="2900" b="0" i="0" u="none" strike="noStrike" dirty="0">
                <a:solidFill>
                  <a:srgbClr val="000000"/>
                </a:solidFill>
                <a:latin typeface="Noto Sans KR DemiLight" panose="020B0200000000000000" pitchFamily="50" charset="-127"/>
              </a:rPr>
              <a:t>, </a:t>
            </a:r>
            <a:r>
              <a:rPr lang="ko-KR" sz="2900" b="0" i="0" u="none" strike="noStrike" dirty="0">
                <a:solidFill>
                  <a:srgbClr val="000000"/>
                </a:solidFill>
                <a:ea typeface="Noto Sans KR DemiLight" panose="020B0200000000000000" pitchFamily="50" charset="-127"/>
              </a:rPr>
              <a:t>비밀번호</a:t>
            </a:r>
            <a:r>
              <a:rPr lang="en-US" sz="2900" b="0" i="0" u="none" strike="noStrike" dirty="0">
                <a:solidFill>
                  <a:srgbClr val="000000"/>
                </a:solidFill>
                <a:latin typeface="Noto Sans KR DemiLight" panose="020B0200000000000000" pitchFamily="50" charset="-127"/>
              </a:rPr>
              <a:t> </a:t>
            </a:r>
            <a:r>
              <a:rPr lang="ko-KR" sz="2900" b="0" i="0" u="none" strike="noStrike" dirty="0">
                <a:solidFill>
                  <a:srgbClr val="000000"/>
                </a:solidFill>
                <a:ea typeface="Noto Sans KR DemiLight" panose="020B0200000000000000" pitchFamily="50" charset="-127"/>
              </a:rPr>
              <a:t>찾기</a:t>
            </a:r>
          </a:p>
          <a:p>
            <a:pPr lvl="0" algn="l">
              <a:lnSpc>
                <a:spcPct val="170149"/>
              </a:lnSpc>
            </a:pPr>
            <a:r>
              <a:rPr lang="en-US" sz="2900" b="0" i="0" u="none" strike="noStrike" dirty="0">
                <a:solidFill>
                  <a:srgbClr val="000000"/>
                </a:solidFill>
                <a:ea typeface="Noto Sans KR DemiLight" panose="020B0200000000000000" pitchFamily="50" charset="-127"/>
              </a:rPr>
              <a:t>②  </a:t>
            </a:r>
            <a:r>
              <a:rPr lang="ko-KR" sz="2900" b="0" i="0" u="none" strike="noStrike" dirty="0">
                <a:solidFill>
                  <a:srgbClr val="000000"/>
                </a:solidFill>
                <a:ea typeface="Noto Sans KR DemiLight" panose="020B0200000000000000" pitchFamily="50" charset="-127"/>
              </a:rPr>
              <a:t>아이디</a:t>
            </a:r>
            <a:r>
              <a:rPr lang="en-US" sz="2900" b="0" i="0" u="none" strike="noStrike" dirty="0">
                <a:solidFill>
                  <a:srgbClr val="000000"/>
                </a:solidFill>
                <a:latin typeface="Noto Sans KR DemiLight" panose="020B0200000000000000" pitchFamily="50" charset="-127"/>
              </a:rPr>
              <a:t> </a:t>
            </a:r>
            <a:r>
              <a:rPr lang="ko-KR" sz="2900" b="0" i="0" u="none" strike="noStrike" dirty="0">
                <a:solidFill>
                  <a:srgbClr val="000000"/>
                </a:solidFill>
                <a:ea typeface="Noto Sans KR DemiLight" panose="020B0200000000000000" pitchFamily="50" charset="-127"/>
              </a:rPr>
              <a:t>찾기</a:t>
            </a:r>
            <a:r>
              <a:rPr lang="en-US" sz="2900" b="0" i="0" u="none" strike="noStrike" dirty="0">
                <a:solidFill>
                  <a:srgbClr val="000000"/>
                </a:solidFill>
                <a:latin typeface="Noto Sans KR DemiLight" panose="020B0200000000000000" pitchFamily="50" charset="-127"/>
              </a:rPr>
              <a:t> </a:t>
            </a:r>
            <a:r>
              <a:rPr lang="ko-KR" sz="2900" b="0" i="0" u="none" strike="noStrike" dirty="0">
                <a:solidFill>
                  <a:srgbClr val="000000"/>
                </a:solidFill>
                <a:ea typeface="Noto Sans KR DemiLight" panose="020B0200000000000000" pitchFamily="50" charset="-127"/>
              </a:rPr>
              <a:t>성공</a:t>
            </a:r>
            <a:r>
              <a:rPr lang="en-US" sz="2900" b="0" i="0" u="none" strike="noStrike" dirty="0">
                <a:solidFill>
                  <a:srgbClr val="000000"/>
                </a:solidFill>
                <a:latin typeface="Noto Sans KR DemiLight" panose="020B0200000000000000" pitchFamily="50" charset="-127"/>
              </a:rPr>
              <a:t> </a:t>
            </a:r>
            <a:r>
              <a:rPr lang="ko-KR" sz="2900" b="0" i="0" u="none" strike="noStrike" dirty="0">
                <a:solidFill>
                  <a:srgbClr val="000000"/>
                </a:solidFill>
                <a:ea typeface="Noto Sans KR DemiLight" panose="020B0200000000000000" pitchFamily="50" charset="-127"/>
              </a:rPr>
              <a:t>시</a:t>
            </a:r>
            <a:r>
              <a:rPr lang="en-US" sz="2900" b="0" i="0" u="none" strike="noStrike" dirty="0">
                <a:solidFill>
                  <a:srgbClr val="000000"/>
                </a:solidFill>
                <a:latin typeface="Noto Sans KR DemiLight" panose="020B0200000000000000" pitchFamily="50" charset="-127"/>
              </a:rPr>
              <a:t> </a:t>
            </a:r>
            <a:r>
              <a:rPr lang="ko-KR" sz="2900" b="0" i="0" u="none" strike="noStrike" dirty="0" err="1">
                <a:solidFill>
                  <a:srgbClr val="000000"/>
                </a:solidFill>
                <a:ea typeface="Noto Sans KR DemiLight" panose="020B0200000000000000" pitchFamily="50" charset="-127"/>
              </a:rPr>
              <a:t>팝업창</a:t>
            </a:r>
            <a:endParaRPr lang="ko-KR" sz="2900" b="0" i="0" u="none" strike="noStrike" dirty="0">
              <a:solidFill>
                <a:srgbClr val="000000"/>
              </a:solidFill>
              <a:ea typeface="Noto Sans KR DemiLight" panose="020B0200000000000000" pitchFamily="50" charset="-127"/>
            </a:endParaRPr>
          </a:p>
          <a:p>
            <a:pPr lvl="0" algn="l">
              <a:lnSpc>
                <a:spcPct val="170149"/>
              </a:lnSpc>
            </a:pPr>
            <a:r>
              <a:rPr lang="en-US" sz="2900" b="0" i="0" u="none" strike="noStrike" dirty="0">
                <a:solidFill>
                  <a:srgbClr val="000000"/>
                </a:solidFill>
                <a:ea typeface="Noto Sans KR DemiLight" panose="020B0200000000000000" pitchFamily="50" charset="-127"/>
              </a:rPr>
              <a:t>③ </a:t>
            </a:r>
            <a:r>
              <a:rPr lang="ko-KR" sz="2900" b="0" i="0" u="none" strike="noStrike" dirty="0">
                <a:solidFill>
                  <a:srgbClr val="000000"/>
                </a:solidFill>
                <a:ea typeface="Noto Sans KR DemiLight" panose="020B0200000000000000" pitchFamily="50" charset="-127"/>
              </a:rPr>
              <a:t>이메일</a:t>
            </a:r>
            <a:r>
              <a:rPr lang="en-US" sz="2900" b="0" i="0" u="none" strike="noStrike" dirty="0">
                <a:solidFill>
                  <a:srgbClr val="000000"/>
                </a:solidFill>
                <a:latin typeface="Noto Sans KR DemiLight" panose="020B0200000000000000" pitchFamily="50" charset="-127"/>
              </a:rPr>
              <a:t> </a:t>
            </a:r>
            <a:r>
              <a:rPr lang="ko-KR" sz="2900" b="0" i="0" u="none" strike="noStrike" dirty="0">
                <a:solidFill>
                  <a:srgbClr val="000000"/>
                </a:solidFill>
                <a:ea typeface="Noto Sans KR DemiLight" panose="020B0200000000000000" pitchFamily="50" charset="-127"/>
              </a:rPr>
              <a:t>복사</a:t>
            </a:r>
          </a:p>
          <a:p>
            <a:pPr lvl="0" algn="l">
              <a:lnSpc>
                <a:spcPct val="170149"/>
              </a:lnSpc>
            </a:pPr>
            <a:r>
              <a:rPr lang="en-US" sz="2900" b="0" i="0" u="none" strike="noStrike" dirty="0">
                <a:solidFill>
                  <a:srgbClr val="000000"/>
                </a:solidFill>
                <a:ea typeface="Noto Sans KR DemiLight" panose="020B0200000000000000" pitchFamily="50" charset="-127"/>
              </a:rPr>
              <a:t>④ </a:t>
            </a:r>
            <a:r>
              <a:rPr lang="ko-KR" sz="2900" b="0" i="0" u="none" strike="noStrike" dirty="0">
                <a:solidFill>
                  <a:srgbClr val="000000"/>
                </a:solidFill>
                <a:ea typeface="Noto Sans KR DemiLight" panose="020B0200000000000000" pitchFamily="50" charset="-127"/>
              </a:rPr>
              <a:t>복사</a:t>
            </a:r>
            <a:r>
              <a:rPr lang="en-US" sz="2900" b="0" i="0" u="none" strike="noStrike" dirty="0">
                <a:solidFill>
                  <a:srgbClr val="000000"/>
                </a:solidFill>
                <a:latin typeface="Noto Sans KR DemiLight" panose="020B0200000000000000" pitchFamily="50" charset="-127"/>
              </a:rPr>
              <a:t> </a:t>
            </a:r>
            <a:r>
              <a:rPr lang="ko-KR" sz="2900" b="0" i="0" u="none" strike="noStrike" dirty="0">
                <a:solidFill>
                  <a:srgbClr val="000000"/>
                </a:solidFill>
                <a:ea typeface="Noto Sans KR DemiLight" panose="020B0200000000000000" pitchFamily="50" charset="-127"/>
              </a:rPr>
              <a:t>버튼</a:t>
            </a:r>
            <a:r>
              <a:rPr lang="en-US" sz="2900" b="0" i="0" u="none" strike="noStrike" dirty="0">
                <a:solidFill>
                  <a:srgbClr val="000000"/>
                </a:solidFill>
                <a:latin typeface="Noto Sans KR DemiLight" panose="020B0200000000000000" pitchFamily="50" charset="-127"/>
              </a:rPr>
              <a:t> </a:t>
            </a:r>
            <a:r>
              <a:rPr lang="ko-KR" sz="2900" b="0" i="0" u="none" strike="noStrike" dirty="0">
                <a:solidFill>
                  <a:srgbClr val="000000"/>
                </a:solidFill>
                <a:ea typeface="Noto Sans KR DemiLight" panose="020B0200000000000000" pitchFamily="50" charset="-127"/>
              </a:rPr>
              <a:t>클릭</a:t>
            </a:r>
            <a:r>
              <a:rPr lang="en-US" sz="2900" b="0" i="0" u="none" strike="noStrike" dirty="0">
                <a:solidFill>
                  <a:srgbClr val="000000"/>
                </a:solidFill>
                <a:latin typeface="Noto Sans KR DemiLight" panose="020B0200000000000000" pitchFamily="50" charset="-127"/>
              </a:rPr>
              <a:t> </a:t>
            </a:r>
            <a:r>
              <a:rPr lang="ko-KR" sz="2900" b="0" i="0" u="none" strike="noStrike" dirty="0">
                <a:solidFill>
                  <a:srgbClr val="000000"/>
                </a:solidFill>
                <a:ea typeface="Noto Sans KR DemiLight" panose="020B0200000000000000" pitchFamily="50" charset="-127"/>
              </a:rPr>
              <a:t>후</a:t>
            </a:r>
            <a:r>
              <a:rPr lang="en-US" sz="2900" b="0" i="0" u="none" strike="noStrike" dirty="0">
                <a:solidFill>
                  <a:srgbClr val="000000"/>
                </a:solidFill>
                <a:latin typeface="Noto Sans KR DemiLight" panose="020B0200000000000000" pitchFamily="50" charset="-127"/>
              </a:rPr>
              <a:t> </a:t>
            </a:r>
            <a:r>
              <a:rPr lang="ko-KR" sz="2900" b="0" i="0" u="none" strike="noStrike" dirty="0" err="1">
                <a:solidFill>
                  <a:srgbClr val="000000"/>
                </a:solidFill>
                <a:ea typeface="Noto Sans KR DemiLight" panose="020B0200000000000000" pitchFamily="50" charset="-127"/>
              </a:rPr>
              <a:t>팝업창</a:t>
            </a:r>
            <a:endParaRPr lang="ko-KR" sz="2900" b="0" i="0" u="none" strike="noStrike" dirty="0">
              <a:solidFill>
                <a:srgbClr val="000000"/>
              </a:solidFill>
              <a:ea typeface="Noto Sans KR DemiLight" panose="020B0200000000000000" pitchFamily="50" charset="-127"/>
            </a:endParaRPr>
          </a:p>
        </p:txBody>
      </p:sp>
      <p:sp>
        <p:nvSpPr>
          <p:cNvPr id="26" name="TextBox 10"/>
          <p:cNvSpPr txBox="1"/>
          <p:nvPr/>
        </p:nvSpPr>
        <p:spPr>
          <a:xfrm>
            <a:off x="1752600" y="1168400"/>
            <a:ext cx="6731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75530"/>
              </a:lnSpc>
            </a:pPr>
            <a:r>
              <a:rPr lang="en-US" sz="2800" b="0" i="0" u="none" strike="noStrike" spc="100" dirty="0">
                <a:solidFill>
                  <a:srgbClr val="FFFFFF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04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151100" y="-825500"/>
            <a:ext cx="1638300" cy="1638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16459200" y="-825500"/>
            <a:ext cx="1638300" cy="1638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-825500" y="8978900"/>
            <a:ext cx="2133600" cy="21336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5400000">
            <a:off x="1790700" y="990600"/>
            <a:ext cx="635000" cy="6350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2603500" y="1397000"/>
            <a:ext cx="5702300" cy="558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75530"/>
              </a:lnSpc>
            </a:pPr>
            <a:r>
              <a:rPr lang="ko-KR" sz="4800" b="0" i="0" u="none" strike="noStrike" spc="200">
                <a:solidFill>
                  <a:srgbClr val="000000"/>
                </a:solidFill>
                <a:ea typeface="맑은 고딕" panose="020B0503020000020004" pitchFamily="50" charset="-127"/>
              </a:rPr>
              <a:t>프로젝트</a:t>
            </a:r>
            <a:r>
              <a:rPr lang="en-US" sz="4800" b="0" i="0" u="none" strike="noStrike" spc="200">
                <a:solidFill>
                  <a:srgbClr val="000000"/>
                </a:solidFill>
                <a:latin typeface="맑은 고딕" panose="020B0503020000020004" pitchFamily="50" charset="-127"/>
              </a:rPr>
              <a:t> </a:t>
            </a:r>
            <a:r>
              <a:rPr lang="ko-KR" sz="4800" b="0" i="0" u="none" strike="noStrike" spc="200">
                <a:solidFill>
                  <a:srgbClr val="000000"/>
                </a:solidFill>
                <a:ea typeface="맑은 고딕" panose="020B0503020000020004" pitchFamily="50" charset="-127"/>
              </a:rPr>
              <a:t>결과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603500" y="2171700"/>
            <a:ext cx="56769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75530"/>
              </a:lnSpc>
            </a:pPr>
            <a:r>
              <a:rPr lang="ko-KR" sz="3600" b="0" i="0" u="none" strike="noStrike" spc="100" dirty="0">
                <a:solidFill>
                  <a:srgbClr val="595959"/>
                </a:solidFill>
                <a:ea typeface="Noto Sans KR DemiLight" panose="020B0200000000000000" pitchFamily="50" charset="-127"/>
              </a:rPr>
              <a:t>마이페이지</a:t>
            </a:r>
            <a:r>
              <a:rPr lang="en-US" sz="3600" b="0" i="0" u="none" strike="noStrike" spc="100" dirty="0">
                <a:solidFill>
                  <a:srgbClr val="595959"/>
                </a:solidFill>
                <a:latin typeface="Noto Sans KR DemiLight" panose="020B0200000000000000" pitchFamily="50" charset="-127"/>
              </a:rPr>
              <a:t>-</a:t>
            </a:r>
            <a:r>
              <a:rPr lang="ko-KR" sz="3600" b="0" i="0" u="none" strike="noStrike" spc="100" dirty="0">
                <a:solidFill>
                  <a:srgbClr val="595959"/>
                </a:solidFill>
                <a:ea typeface="Noto Sans KR DemiLight" panose="020B0200000000000000" pitchFamily="50" charset="-127"/>
              </a:rPr>
              <a:t>이력서</a:t>
            </a:r>
            <a:r>
              <a:rPr lang="en-US" sz="3600" b="0" i="0" u="none" strike="noStrike" spc="100" dirty="0">
                <a:solidFill>
                  <a:srgbClr val="595959"/>
                </a:solidFill>
                <a:latin typeface="Noto Sans KR DemiLight" panose="020B0200000000000000" pitchFamily="50" charset="-127"/>
              </a:rPr>
              <a:t> </a:t>
            </a:r>
            <a:r>
              <a:rPr lang="ko-KR" sz="3600" b="0" i="0" u="none" strike="noStrike" spc="100" dirty="0">
                <a:solidFill>
                  <a:srgbClr val="595959"/>
                </a:solidFill>
                <a:ea typeface="Noto Sans KR DemiLight" panose="020B0200000000000000" pitchFamily="50" charset="-127"/>
              </a:rPr>
              <a:t>관리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70200" y="2819400"/>
            <a:ext cx="8864600" cy="74041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60800" y="4546600"/>
            <a:ext cx="749300" cy="2794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81600" y="5143500"/>
            <a:ext cx="5410200" cy="13081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55200" y="4533900"/>
            <a:ext cx="749300" cy="2794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53600" y="5664200"/>
            <a:ext cx="482600" cy="2794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350500" y="6502400"/>
            <a:ext cx="203200" cy="1905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3390900" y="4330700"/>
            <a:ext cx="342900" cy="381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D94925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①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4711700" y="5016500"/>
            <a:ext cx="4445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D94925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③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9512300" y="4305300"/>
            <a:ext cx="3556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D94925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②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9321800" y="5473700"/>
            <a:ext cx="4191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D94925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④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9969500" y="6451600"/>
            <a:ext cx="4191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D94925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⑤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3500100" y="3797300"/>
            <a:ext cx="4533900" cy="3530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70149"/>
              </a:lnSpc>
            </a:pPr>
            <a:r>
              <a:rPr lang="en-US" sz="2900" b="0" i="0" u="none" strike="noStrike" dirty="0">
                <a:solidFill>
                  <a:srgbClr val="000000"/>
                </a:solidFill>
                <a:ea typeface="Noto Sans KR DemiLight" panose="020B0200000000000000" pitchFamily="50" charset="-127"/>
              </a:rPr>
              <a:t>① </a:t>
            </a:r>
            <a:r>
              <a:rPr lang="ko-KR" sz="2900" b="0" i="0" u="none" strike="noStrike" dirty="0">
                <a:solidFill>
                  <a:srgbClr val="000000"/>
                </a:solidFill>
                <a:ea typeface="Noto Sans KR DemiLight" panose="020B0200000000000000" pitchFamily="50" charset="-127"/>
              </a:rPr>
              <a:t>이력서</a:t>
            </a:r>
            <a:r>
              <a:rPr lang="en-US" sz="2900" b="0" i="0" u="none" strike="noStrike" dirty="0">
                <a:solidFill>
                  <a:srgbClr val="000000"/>
                </a:solidFill>
                <a:latin typeface="Noto Sans KR DemiLight" panose="020B0200000000000000" pitchFamily="50" charset="-127"/>
              </a:rPr>
              <a:t> </a:t>
            </a:r>
            <a:r>
              <a:rPr lang="ko-KR" sz="2900" b="0" i="0" u="none" strike="noStrike" dirty="0">
                <a:solidFill>
                  <a:srgbClr val="000000"/>
                </a:solidFill>
                <a:ea typeface="Noto Sans KR DemiLight" panose="020B0200000000000000" pitchFamily="50" charset="-127"/>
              </a:rPr>
              <a:t>관리</a:t>
            </a:r>
            <a:r>
              <a:rPr lang="en-US" sz="2900" b="0" i="0" u="none" strike="noStrike" dirty="0">
                <a:solidFill>
                  <a:srgbClr val="000000"/>
                </a:solidFill>
                <a:latin typeface="Noto Sans KR DemiLight" panose="020B0200000000000000" pitchFamily="50" charset="-127"/>
              </a:rPr>
              <a:t> </a:t>
            </a:r>
            <a:r>
              <a:rPr lang="ko-KR" sz="2900" b="0" i="0" u="none" strike="noStrike" dirty="0">
                <a:solidFill>
                  <a:srgbClr val="000000"/>
                </a:solidFill>
                <a:ea typeface="Noto Sans KR DemiLight" panose="020B0200000000000000" pitchFamily="50" charset="-127"/>
              </a:rPr>
              <a:t>페이지</a:t>
            </a:r>
            <a:r>
              <a:rPr lang="en-US" sz="2900" b="0" i="0" u="none" strike="noStrike" dirty="0">
                <a:solidFill>
                  <a:srgbClr val="000000"/>
                </a:solidFill>
                <a:latin typeface="Noto Sans KR DemiLight" panose="020B0200000000000000" pitchFamily="50" charset="-127"/>
              </a:rPr>
              <a:t> </a:t>
            </a:r>
            <a:r>
              <a:rPr lang="ko-KR" sz="2900" b="0" i="0" u="none" strike="noStrike" dirty="0">
                <a:solidFill>
                  <a:srgbClr val="000000"/>
                </a:solidFill>
                <a:ea typeface="Noto Sans KR DemiLight" panose="020B0200000000000000" pitchFamily="50" charset="-127"/>
              </a:rPr>
              <a:t>이동</a:t>
            </a:r>
          </a:p>
          <a:p>
            <a:pPr lvl="0" algn="l">
              <a:lnSpc>
                <a:spcPct val="170149"/>
              </a:lnSpc>
            </a:pPr>
            <a:r>
              <a:rPr lang="en-US" sz="2900" b="0" i="0" u="none" strike="noStrike" dirty="0">
                <a:solidFill>
                  <a:srgbClr val="000000"/>
                </a:solidFill>
                <a:ea typeface="Noto Sans KR DemiLight" panose="020B0200000000000000" pitchFamily="50" charset="-127"/>
              </a:rPr>
              <a:t>② </a:t>
            </a:r>
            <a:r>
              <a:rPr lang="ko-KR" sz="2900" b="0" i="0" u="none" strike="noStrike" dirty="0">
                <a:solidFill>
                  <a:srgbClr val="000000"/>
                </a:solidFill>
                <a:ea typeface="Noto Sans KR DemiLight" panose="020B0200000000000000" pitchFamily="50" charset="-127"/>
              </a:rPr>
              <a:t>이력서</a:t>
            </a:r>
            <a:r>
              <a:rPr lang="en-US" sz="2900" b="0" i="0" u="none" strike="noStrike" dirty="0">
                <a:solidFill>
                  <a:srgbClr val="000000"/>
                </a:solidFill>
                <a:latin typeface="Noto Sans KR DemiLight" panose="020B0200000000000000" pitchFamily="50" charset="-127"/>
              </a:rPr>
              <a:t> </a:t>
            </a:r>
            <a:r>
              <a:rPr lang="ko-KR" sz="2900" b="0" i="0" u="none" strike="noStrike" dirty="0">
                <a:solidFill>
                  <a:srgbClr val="000000"/>
                </a:solidFill>
                <a:ea typeface="Noto Sans KR DemiLight" panose="020B0200000000000000" pitchFamily="50" charset="-127"/>
              </a:rPr>
              <a:t>작성하기</a:t>
            </a:r>
          </a:p>
          <a:p>
            <a:pPr lvl="0" algn="l">
              <a:lnSpc>
                <a:spcPct val="170149"/>
              </a:lnSpc>
            </a:pPr>
            <a:r>
              <a:rPr lang="en-US" sz="2900" b="0" i="0" u="none" strike="noStrike" dirty="0">
                <a:solidFill>
                  <a:srgbClr val="000000"/>
                </a:solidFill>
                <a:ea typeface="Noto Sans KR DemiLight" panose="020B0200000000000000" pitchFamily="50" charset="-127"/>
              </a:rPr>
              <a:t>③ </a:t>
            </a:r>
            <a:r>
              <a:rPr lang="ko-KR" sz="2900" b="0" i="0" u="none" strike="noStrike" dirty="0">
                <a:solidFill>
                  <a:srgbClr val="000000"/>
                </a:solidFill>
                <a:ea typeface="Noto Sans KR DemiLight" panose="020B0200000000000000" pitchFamily="50" charset="-127"/>
              </a:rPr>
              <a:t>이력서</a:t>
            </a:r>
            <a:r>
              <a:rPr lang="en-US" sz="2900" b="0" i="0" u="none" strike="noStrike" dirty="0">
                <a:solidFill>
                  <a:srgbClr val="000000"/>
                </a:solidFill>
                <a:latin typeface="Noto Sans KR DemiLight" panose="020B0200000000000000" pitchFamily="50" charset="-127"/>
              </a:rPr>
              <a:t> </a:t>
            </a:r>
            <a:r>
              <a:rPr lang="ko-KR" sz="2900" b="0" i="0" u="none" strike="noStrike" dirty="0">
                <a:solidFill>
                  <a:srgbClr val="000000"/>
                </a:solidFill>
                <a:ea typeface="Noto Sans KR DemiLight" panose="020B0200000000000000" pitchFamily="50" charset="-127"/>
              </a:rPr>
              <a:t>표시</a:t>
            </a:r>
            <a:r>
              <a:rPr lang="en-US" sz="2900" b="0" i="0" u="none" strike="noStrike" dirty="0">
                <a:solidFill>
                  <a:srgbClr val="000000"/>
                </a:solidFill>
                <a:latin typeface="Noto Sans KR DemiLight" panose="020B0200000000000000" pitchFamily="50" charset="-127"/>
              </a:rPr>
              <a:t> </a:t>
            </a:r>
            <a:r>
              <a:rPr lang="ko-KR" sz="2900" b="0" i="0" u="none" strike="noStrike" dirty="0">
                <a:solidFill>
                  <a:srgbClr val="000000"/>
                </a:solidFill>
                <a:ea typeface="Noto Sans KR DemiLight" panose="020B0200000000000000" pitchFamily="50" charset="-127"/>
              </a:rPr>
              <a:t>및</a:t>
            </a:r>
            <a:r>
              <a:rPr lang="en-US" sz="2900" b="0" i="0" u="none" strike="noStrike" dirty="0">
                <a:solidFill>
                  <a:srgbClr val="000000"/>
                </a:solidFill>
                <a:latin typeface="Noto Sans KR DemiLight" panose="020B0200000000000000" pitchFamily="50" charset="-127"/>
              </a:rPr>
              <a:t> </a:t>
            </a:r>
            <a:r>
              <a:rPr lang="ko-KR" sz="2900" b="0" i="0" u="none" strike="noStrike" dirty="0">
                <a:solidFill>
                  <a:srgbClr val="000000"/>
                </a:solidFill>
                <a:ea typeface="Noto Sans KR DemiLight" panose="020B0200000000000000" pitchFamily="50" charset="-127"/>
              </a:rPr>
              <a:t>미리보기</a:t>
            </a:r>
          </a:p>
          <a:p>
            <a:pPr lvl="0" algn="l">
              <a:lnSpc>
                <a:spcPct val="170149"/>
              </a:lnSpc>
            </a:pPr>
            <a:r>
              <a:rPr lang="en-US" sz="2900" b="0" i="0" u="none" strike="noStrike" dirty="0">
                <a:solidFill>
                  <a:srgbClr val="000000"/>
                </a:solidFill>
                <a:ea typeface="Noto Sans KR DemiLight" panose="020B0200000000000000" pitchFamily="50" charset="-127"/>
              </a:rPr>
              <a:t>④ </a:t>
            </a:r>
            <a:r>
              <a:rPr lang="ko-KR" sz="2900" b="0" i="0" u="none" strike="noStrike" dirty="0">
                <a:solidFill>
                  <a:srgbClr val="000000"/>
                </a:solidFill>
                <a:ea typeface="Noto Sans KR DemiLight" panose="020B0200000000000000" pitchFamily="50" charset="-127"/>
              </a:rPr>
              <a:t>이력서</a:t>
            </a:r>
            <a:r>
              <a:rPr lang="en-US" sz="2900" b="0" i="0" u="none" strike="noStrike" dirty="0">
                <a:solidFill>
                  <a:srgbClr val="000000"/>
                </a:solidFill>
                <a:latin typeface="Noto Sans KR DemiLight" panose="020B0200000000000000" pitchFamily="50" charset="-127"/>
              </a:rPr>
              <a:t> </a:t>
            </a:r>
            <a:r>
              <a:rPr lang="ko-KR" sz="2900" b="0" i="0" u="none" strike="noStrike" dirty="0">
                <a:solidFill>
                  <a:srgbClr val="000000"/>
                </a:solidFill>
                <a:ea typeface="Noto Sans KR DemiLight" panose="020B0200000000000000" pitchFamily="50" charset="-127"/>
              </a:rPr>
              <a:t>수정하기</a:t>
            </a:r>
          </a:p>
          <a:p>
            <a:pPr lvl="0" algn="l">
              <a:lnSpc>
                <a:spcPct val="170149"/>
              </a:lnSpc>
            </a:pPr>
            <a:r>
              <a:rPr lang="en-US" sz="2900" b="0" i="0" u="none" strike="noStrike" dirty="0">
                <a:solidFill>
                  <a:srgbClr val="000000"/>
                </a:solidFill>
                <a:ea typeface="Noto Sans KR DemiLight" panose="020B0200000000000000" pitchFamily="50" charset="-127"/>
              </a:rPr>
              <a:t>⑤ </a:t>
            </a:r>
            <a:r>
              <a:rPr lang="ko-KR" sz="2900" b="0" i="0" u="none" strike="noStrike" dirty="0">
                <a:solidFill>
                  <a:srgbClr val="000000"/>
                </a:solidFill>
                <a:ea typeface="Noto Sans KR DemiLight" panose="020B0200000000000000" pitchFamily="50" charset="-127"/>
              </a:rPr>
              <a:t>이력서</a:t>
            </a:r>
            <a:r>
              <a:rPr lang="en-US" sz="2900" b="0" i="0" u="none" strike="noStrike" dirty="0">
                <a:solidFill>
                  <a:srgbClr val="000000"/>
                </a:solidFill>
                <a:latin typeface="Noto Sans KR DemiLight" panose="020B0200000000000000" pitchFamily="50" charset="-127"/>
              </a:rPr>
              <a:t> </a:t>
            </a:r>
            <a:r>
              <a:rPr lang="ko-KR" sz="2900" b="0" i="0" u="none" strike="noStrike" dirty="0">
                <a:solidFill>
                  <a:srgbClr val="000000"/>
                </a:solidFill>
                <a:ea typeface="Noto Sans KR DemiLight" panose="020B0200000000000000" pitchFamily="50" charset="-127"/>
              </a:rPr>
              <a:t>삭제</a:t>
            </a:r>
          </a:p>
        </p:txBody>
      </p:sp>
      <p:sp>
        <p:nvSpPr>
          <p:cNvPr id="26" name="TextBox 10"/>
          <p:cNvSpPr txBox="1"/>
          <p:nvPr/>
        </p:nvSpPr>
        <p:spPr>
          <a:xfrm>
            <a:off x="1752600" y="1168400"/>
            <a:ext cx="6731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75530"/>
              </a:lnSpc>
            </a:pPr>
            <a:r>
              <a:rPr lang="en-US" sz="2800" b="0" i="0" u="none" strike="noStrike" spc="100" dirty="0">
                <a:solidFill>
                  <a:srgbClr val="FFFFFF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04</a:t>
            </a:r>
          </a:p>
        </p:txBody>
      </p:sp>
      <p:pic>
        <p:nvPicPr>
          <p:cNvPr id="27" name="Picture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-5400000">
            <a:off x="2260600" y="990600"/>
            <a:ext cx="635000" cy="6350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151100" y="-825500"/>
            <a:ext cx="1638300" cy="1638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16459200" y="-825500"/>
            <a:ext cx="1638300" cy="1638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-825500" y="8978900"/>
            <a:ext cx="2133600" cy="2133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9500" y="2514600"/>
            <a:ext cx="5740400" cy="6388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23100" y="3187700"/>
            <a:ext cx="6388100" cy="5791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47800" y="2997200"/>
            <a:ext cx="5270500" cy="457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60500" y="5588000"/>
            <a:ext cx="5194300" cy="14478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47800" y="3416300"/>
            <a:ext cx="5270500" cy="18542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47800" y="7188200"/>
            <a:ext cx="5194300" cy="1562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251700" y="3441700"/>
            <a:ext cx="4559300" cy="28067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251700" y="6438900"/>
            <a:ext cx="4559300" cy="22352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-5400000">
            <a:off x="11303000" y="4025900"/>
            <a:ext cx="2578100" cy="13208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-5400000">
            <a:off x="1790700" y="990600"/>
            <a:ext cx="635000" cy="6350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-5400000">
            <a:off x="2260600" y="990600"/>
            <a:ext cx="635000" cy="6350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1752600" y="1168400"/>
            <a:ext cx="673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75530"/>
              </a:lnSpc>
            </a:pPr>
            <a:r>
              <a:rPr lang="en-US" sz="2800" b="0" i="0" u="none" strike="noStrike" spc="100" dirty="0">
                <a:solidFill>
                  <a:srgbClr val="FFFFFF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04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603500" y="1397000"/>
            <a:ext cx="5702300" cy="558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75530"/>
              </a:lnSpc>
            </a:pPr>
            <a:r>
              <a:rPr lang="ko-KR" sz="4800" b="0" i="0" u="none" strike="noStrike" spc="200">
                <a:solidFill>
                  <a:srgbClr val="000000"/>
                </a:solidFill>
                <a:ea typeface="맑은 고딕" panose="020B0503020000020004" pitchFamily="50" charset="-127"/>
              </a:rPr>
              <a:t>프로젝트</a:t>
            </a:r>
            <a:r>
              <a:rPr lang="en-US" sz="4800" b="0" i="0" u="none" strike="noStrike" spc="200">
                <a:solidFill>
                  <a:srgbClr val="000000"/>
                </a:solidFill>
                <a:latin typeface="맑은 고딕" panose="020B0503020000020004" pitchFamily="50" charset="-127"/>
              </a:rPr>
              <a:t> </a:t>
            </a:r>
            <a:r>
              <a:rPr lang="ko-KR" sz="4800" b="0" i="0" u="none" strike="noStrike" spc="200">
                <a:solidFill>
                  <a:srgbClr val="000000"/>
                </a:solidFill>
                <a:ea typeface="맑은 고딕" panose="020B0503020000020004" pitchFamily="50" charset="-127"/>
              </a:rPr>
              <a:t>결과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2603500" y="2171700"/>
            <a:ext cx="56769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75530"/>
              </a:lnSpc>
            </a:pPr>
            <a:r>
              <a:rPr lang="ko-KR" sz="3600" b="0" i="0" u="none" strike="noStrike" spc="100" dirty="0">
                <a:solidFill>
                  <a:srgbClr val="595959"/>
                </a:solidFill>
                <a:ea typeface="Noto Sans KR DemiLight" panose="020B0200000000000000" pitchFamily="50" charset="-127"/>
              </a:rPr>
              <a:t>마이페이지</a:t>
            </a:r>
            <a:r>
              <a:rPr lang="en-US" sz="3600" b="0" i="0" u="none" strike="noStrike" spc="100" dirty="0">
                <a:solidFill>
                  <a:srgbClr val="595959"/>
                </a:solidFill>
                <a:latin typeface="Noto Sans KR DemiLight" panose="020B0200000000000000" pitchFamily="50" charset="-127"/>
              </a:rPr>
              <a:t>-</a:t>
            </a:r>
            <a:r>
              <a:rPr lang="ko-KR" sz="3600" b="0" i="0" u="none" strike="noStrike" spc="100" dirty="0">
                <a:solidFill>
                  <a:srgbClr val="595959"/>
                </a:solidFill>
                <a:ea typeface="Noto Sans KR DemiLight" panose="020B0200000000000000" pitchFamily="50" charset="-127"/>
              </a:rPr>
              <a:t>이력서</a:t>
            </a:r>
            <a:r>
              <a:rPr lang="en-US" sz="3600" b="0" i="0" u="none" strike="noStrike" spc="100" dirty="0">
                <a:solidFill>
                  <a:srgbClr val="595959"/>
                </a:solidFill>
                <a:latin typeface="Noto Sans KR DemiLight" panose="020B0200000000000000" pitchFamily="50" charset="-127"/>
              </a:rPr>
              <a:t> </a:t>
            </a:r>
            <a:r>
              <a:rPr lang="ko-KR" sz="3600" b="0" i="0" u="none" strike="noStrike" spc="100" dirty="0">
                <a:solidFill>
                  <a:srgbClr val="595959"/>
                </a:solidFill>
                <a:ea typeface="Noto Sans KR DemiLight" panose="020B0200000000000000" pitchFamily="50" charset="-127"/>
              </a:rPr>
              <a:t>저장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016000" y="2806700"/>
            <a:ext cx="3937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D94925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①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016000" y="5422900"/>
            <a:ext cx="3937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D94925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③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016000" y="7048500"/>
            <a:ext cx="3556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D94925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④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016000" y="3378200"/>
            <a:ext cx="3937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D94925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②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6845300" y="3429000"/>
            <a:ext cx="3556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D94925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⑤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6807200" y="6375400"/>
            <a:ext cx="3556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D94925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⑥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1785600" y="3048000"/>
            <a:ext cx="3556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D94925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⑦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3500100" y="3797300"/>
            <a:ext cx="4787900" cy="5461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70149"/>
              </a:lnSpc>
            </a:pPr>
            <a:r>
              <a:rPr lang="en-US" sz="2900" b="0" i="0" u="none" strike="noStrike" dirty="0">
                <a:solidFill>
                  <a:srgbClr val="000000"/>
                </a:solidFill>
                <a:ea typeface="Noto Sans KR DemiLight" panose="020B0200000000000000" pitchFamily="50" charset="-127"/>
              </a:rPr>
              <a:t>① </a:t>
            </a:r>
            <a:r>
              <a:rPr lang="ko-KR" sz="2900" b="0" i="0" u="none" strike="noStrike" dirty="0">
                <a:solidFill>
                  <a:srgbClr val="000000"/>
                </a:solidFill>
                <a:ea typeface="Noto Sans KR DemiLight" panose="020B0200000000000000" pitchFamily="50" charset="-127"/>
              </a:rPr>
              <a:t>제목</a:t>
            </a:r>
            <a:r>
              <a:rPr lang="en-US" sz="2900" b="0" i="0" u="none" strike="noStrike" dirty="0">
                <a:solidFill>
                  <a:srgbClr val="000000"/>
                </a:solidFill>
                <a:latin typeface="Noto Sans KR DemiLight" panose="020B0200000000000000" pitchFamily="50" charset="-127"/>
              </a:rPr>
              <a:t> </a:t>
            </a:r>
            <a:r>
              <a:rPr lang="ko-KR" sz="2900" b="0" i="0" u="none" strike="noStrike" dirty="0">
                <a:solidFill>
                  <a:srgbClr val="000000"/>
                </a:solidFill>
                <a:ea typeface="Noto Sans KR DemiLight" panose="020B0200000000000000" pitchFamily="50" charset="-127"/>
              </a:rPr>
              <a:t>작성</a:t>
            </a:r>
          </a:p>
          <a:p>
            <a:pPr lvl="0" algn="l">
              <a:lnSpc>
                <a:spcPct val="170149"/>
              </a:lnSpc>
            </a:pPr>
            <a:r>
              <a:rPr lang="en-US" sz="2900" b="0" i="0" u="none" strike="noStrike" dirty="0">
                <a:solidFill>
                  <a:srgbClr val="000000"/>
                </a:solidFill>
                <a:ea typeface="Noto Sans KR DemiLight" panose="020B0200000000000000" pitchFamily="50" charset="-127"/>
              </a:rPr>
              <a:t>② </a:t>
            </a:r>
            <a:r>
              <a:rPr lang="ko-KR" sz="2900" b="0" i="0" u="none" strike="noStrike" dirty="0">
                <a:solidFill>
                  <a:srgbClr val="000000"/>
                </a:solidFill>
                <a:ea typeface="Noto Sans KR DemiLight" panose="020B0200000000000000" pitchFamily="50" charset="-127"/>
              </a:rPr>
              <a:t>인적사항</a:t>
            </a:r>
            <a:r>
              <a:rPr lang="en-US" sz="2900" b="0" i="0" u="none" strike="noStrike" dirty="0">
                <a:solidFill>
                  <a:srgbClr val="000000"/>
                </a:solidFill>
                <a:latin typeface="Noto Sans KR DemiLight" panose="020B0200000000000000" pitchFamily="50" charset="-127"/>
              </a:rPr>
              <a:t>(</a:t>
            </a:r>
            <a:r>
              <a:rPr lang="ko-KR" sz="2900" b="0" i="0" u="none" strike="noStrike" dirty="0">
                <a:solidFill>
                  <a:srgbClr val="000000"/>
                </a:solidFill>
                <a:ea typeface="Noto Sans KR DemiLight" panose="020B0200000000000000" pitchFamily="50" charset="-127"/>
              </a:rPr>
              <a:t>이름</a:t>
            </a:r>
            <a:r>
              <a:rPr lang="en-US" sz="2900" b="0" i="0" u="none" strike="noStrike" dirty="0">
                <a:solidFill>
                  <a:srgbClr val="000000"/>
                </a:solidFill>
                <a:latin typeface="Noto Sans KR DemiLight" panose="020B0200000000000000" pitchFamily="50" charset="-127"/>
              </a:rPr>
              <a:t>, </a:t>
            </a:r>
            <a:r>
              <a:rPr lang="ko-KR" sz="2900" b="0" i="0" u="none" strike="noStrike" dirty="0">
                <a:solidFill>
                  <a:srgbClr val="000000"/>
                </a:solidFill>
                <a:ea typeface="Noto Sans KR DemiLight" panose="020B0200000000000000" pitchFamily="50" charset="-127"/>
              </a:rPr>
              <a:t>사진</a:t>
            </a:r>
            <a:r>
              <a:rPr lang="en-US" sz="2900" b="0" i="0" u="none" strike="noStrike" dirty="0">
                <a:solidFill>
                  <a:srgbClr val="000000"/>
                </a:solidFill>
                <a:latin typeface="Noto Sans KR DemiLight" panose="020B0200000000000000" pitchFamily="50" charset="-127"/>
              </a:rPr>
              <a:t> </a:t>
            </a:r>
            <a:r>
              <a:rPr lang="ko-KR" sz="2900" b="0" i="0" u="none" strike="noStrike" dirty="0">
                <a:solidFill>
                  <a:srgbClr val="000000"/>
                </a:solidFill>
                <a:ea typeface="Noto Sans KR DemiLight" panose="020B0200000000000000" pitchFamily="50" charset="-127"/>
              </a:rPr>
              <a:t>외</a:t>
            </a:r>
            <a:r>
              <a:rPr lang="en-US" sz="2900" b="0" i="0" u="none" strike="noStrike" dirty="0">
                <a:solidFill>
                  <a:srgbClr val="000000"/>
                </a:solidFill>
                <a:latin typeface="Noto Sans KR DemiLight" panose="020B0200000000000000" pitchFamily="50" charset="-127"/>
              </a:rPr>
              <a:t>) </a:t>
            </a:r>
            <a:r>
              <a:rPr lang="ko-KR" sz="2900" b="0" i="0" u="none" strike="noStrike" dirty="0">
                <a:solidFill>
                  <a:srgbClr val="000000"/>
                </a:solidFill>
                <a:ea typeface="Noto Sans KR DemiLight" panose="020B0200000000000000" pitchFamily="50" charset="-127"/>
              </a:rPr>
              <a:t>작성</a:t>
            </a:r>
          </a:p>
          <a:p>
            <a:pPr lvl="0" algn="l">
              <a:lnSpc>
                <a:spcPct val="170149"/>
              </a:lnSpc>
            </a:pPr>
            <a:r>
              <a:rPr lang="en-US" sz="2900" b="0" i="0" u="none" strike="noStrike" dirty="0">
                <a:solidFill>
                  <a:srgbClr val="000000"/>
                </a:solidFill>
                <a:ea typeface="Noto Sans KR DemiLight" panose="020B0200000000000000" pitchFamily="50" charset="-127"/>
              </a:rPr>
              <a:t>③ </a:t>
            </a:r>
            <a:r>
              <a:rPr lang="ko-KR" sz="2900" b="0" i="0" u="none" strike="noStrike" dirty="0">
                <a:solidFill>
                  <a:srgbClr val="000000"/>
                </a:solidFill>
                <a:ea typeface="Noto Sans KR DemiLight" panose="020B0200000000000000" pitchFamily="50" charset="-127"/>
              </a:rPr>
              <a:t>스킬</a:t>
            </a:r>
            <a:r>
              <a:rPr lang="en-US" sz="2900" b="0" i="0" u="none" strike="noStrike" dirty="0">
                <a:solidFill>
                  <a:srgbClr val="000000"/>
                </a:solidFill>
                <a:latin typeface="Noto Sans KR DemiLight" panose="020B0200000000000000" pitchFamily="50" charset="-127"/>
              </a:rPr>
              <a:t> </a:t>
            </a:r>
            <a:r>
              <a:rPr lang="ko-KR" sz="2900" b="0" i="0" u="none" strike="noStrike" dirty="0">
                <a:solidFill>
                  <a:srgbClr val="000000"/>
                </a:solidFill>
                <a:ea typeface="Noto Sans KR DemiLight" panose="020B0200000000000000" pitchFamily="50" charset="-127"/>
              </a:rPr>
              <a:t>작성</a:t>
            </a:r>
          </a:p>
          <a:p>
            <a:pPr lvl="0" algn="l">
              <a:lnSpc>
                <a:spcPct val="170149"/>
              </a:lnSpc>
            </a:pPr>
            <a:r>
              <a:rPr lang="en-US" sz="2900" b="0" i="0" u="none" strike="noStrike" dirty="0">
                <a:solidFill>
                  <a:srgbClr val="000000"/>
                </a:solidFill>
                <a:ea typeface="Noto Sans KR DemiLight" panose="020B0200000000000000" pitchFamily="50" charset="-127"/>
              </a:rPr>
              <a:t>④ </a:t>
            </a:r>
            <a:r>
              <a:rPr lang="ko-KR" sz="2900" b="0" i="0" u="none" strike="noStrike" dirty="0">
                <a:solidFill>
                  <a:srgbClr val="000000"/>
                </a:solidFill>
                <a:ea typeface="Noto Sans KR DemiLight" panose="020B0200000000000000" pitchFamily="50" charset="-127"/>
              </a:rPr>
              <a:t>학력</a:t>
            </a:r>
            <a:r>
              <a:rPr lang="en-US" sz="2900" b="0" i="0" u="none" strike="noStrike" dirty="0">
                <a:solidFill>
                  <a:srgbClr val="000000"/>
                </a:solidFill>
                <a:latin typeface="Noto Sans KR DemiLight" panose="020B0200000000000000" pitchFamily="50" charset="-127"/>
              </a:rPr>
              <a:t> </a:t>
            </a:r>
            <a:r>
              <a:rPr lang="ko-KR" sz="2900" b="0" i="0" u="none" strike="noStrike" dirty="0">
                <a:solidFill>
                  <a:srgbClr val="000000"/>
                </a:solidFill>
                <a:ea typeface="Noto Sans KR DemiLight" panose="020B0200000000000000" pitchFamily="50" charset="-127"/>
              </a:rPr>
              <a:t>작성</a:t>
            </a:r>
          </a:p>
          <a:p>
            <a:pPr lvl="0" algn="l">
              <a:lnSpc>
                <a:spcPct val="170149"/>
              </a:lnSpc>
            </a:pPr>
            <a:r>
              <a:rPr lang="en-US" sz="2900" b="0" i="0" u="none" strike="noStrike" dirty="0">
                <a:solidFill>
                  <a:srgbClr val="000000"/>
                </a:solidFill>
                <a:ea typeface="Noto Sans KR DemiLight" panose="020B0200000000000000" pitchFamily="50" charset="-127"/>
              </a:rPr>
              <a:t>⑤ </a:t>
            </a:r>
            <a:r>
              <a:rPr lang="ko-KR" sz="2900" b="0" i="0" u="none" strike="noStrike" dirty="0">
                <a:solidFill>
                  <a:srgbClr val="000000"/>
                </a:solidFill>
                <a:ea typeface="Noto Sans KR DemiLight" panose="020B0200000000000000" pitchFamily="50" charset="-127"/>
              </a:rPr>
              <a:t>경력</a:t>
            </a:r>
            <a:r>
              <a:rPr lang="en-US" sz="2900" b="0" i="0" u="none" strike="noStrike" dirty="0">
                <a:solidFill>
                  <a:srgbClr val="000000"/>
                </a:solidFill>
                <a:latin typeface="Noto Sans KR DemiLight" panose="020B0200000000000000" pitchFamily="50" charset="-127"/>
              </a:rPr>
              <a:t> </a:t>
            </a:r>
            <a:r>
              <a:rPr lang="ko-KR" sz="2900" b="0" i="0" u="none" strike="noStrike" dirty="0">
                <a:solidFill>
                  <a:srgbClr val="000000"/>
                </a:solidFill>
                <a:ea typeface="Noto Sans KR DemiLight" panose="020B0200000000000000" pitchFamily="50" charset="-127"/>
              </a:rPr>
              <a:t>작성</a:t>
            </a:r>
          </a:p>
          <a:p>
            <a:pPr lvl="0" algn="l">
              <a:lnSpc>
                <a:spcPct val="170149"/>
              </a:lnSpc>
            </a:pPr>
            <a:r>
              <a:rPr lang="en-US" sz="2900" b="0" i="0" u="none" strike="noStrike" dirty="0">
                <a:solidFill>
                  <a:srgbClr val="000000"/>
                </a:solidFill>
                <a:ea typeface="Noto Sans KR DemiLight" panose="020B0200000000000000" pitchFamily="50" charset="-127"/>
              </a:rPr>
              <a:t>⑥ </a:t>
            </a:r>
            <a:r>
              <a:rPr lang="ko-KR" sz="2900" b="0" i="0" u="none" strike="noStrike" dirty="0">
                <a:solidFill>
                  <a:srgbClr val="000000"/>
                </a:solidFill>
                <a:ea typeface="Noto Sans KR DemiLight" panose="020B0200000000000000" pitchFamily="50" charset="-127"/>
              </a:rPr>
              <a:t>교육</a:t>
            </a:r>
            <a:r>
              <a:rPr lang="en-US" sz="2900" b="0" i="0" u="none" strike="noStrike" dirty="0">
                <a:solidFill>
                  <a:srgbClr val="000000"/>
                </a:solidFill>
                <a:latin typeface="Noto Sans KR DemiLight" panose="020B0200000000000000" pitchFamily="50" charset="-127"/>
              </a:rPr>
              <a:t> </a:t>
            </a:r>
            <a:r>
              <a:rPr lang="ko-KR" sz="2900" b="0" i="0" u="none" strike="noStrike" dirty="0">
                <a:solidFill>
                  <a:srgbClr val="000000"/>
                </a:solidFill>
                <a:ea typeface="Noto Sans KR DemiLight" panose="020B0200000000000000" pitchFamily="50" charset="-127"/>
              </a:rPr>
              <a:t>작성</a:t>
            </a:r>
          </a:p>
          <a:p>
            <a:pPr lvl="0" algn="l">
              <a:lnSpc>
                <a:spcPct val="170149"/>
              </a:lnSpc>
            </a:pPr>
            <a:r>
              <a:rPr lang="en-US" sz="2900" b="0" i="0" u="none" strike="noStrike" dirty="0">
                <a:solidFill>
                  <a:srgbClr val="000000"/>
                </a:solidFill>
                <a:ea typeface="Noto Sans KR DemiLight" panose="020B0200000000000000" pitchFamily="50" charset="-127"/>
              </a:rPr>
              <a:t>⑦ </a:t>
            </a:r>
            <a:r>
              <a:rPr lang="ko-KR" sz="2900" b="0" i="0" u="none" strike="noStrike" dirty="0">
                <a:solidFill>
                  <a:srgbClr val="000000"/>
                </a:solidFill>
                <a:ea typeface="Noto Sans KR DemiLight" panose="020B0200000000000000" pitchFamily="50" charset="-127"/>
              </a:rPr>
              <a:t>바로</a:t>
            </a:r>
            <a:r>
              <a:rPr lang="en-US" sz="2900" b="0" i="0" u="none" strike="noStrike" dirty="0">
                <a:solidFill>
                  <a:srgbClr val="000000"/>
                </a:solidFill>
                <a:latin typeface="Noto Sans KR DemiLight" panose="020B0200000000000000" pitchFamily="50" charset="-127"/>
              </a:rPr>
              <a:t> </a:t>
            </a:r>
            <a:r>
              <a:rPr lang="ko-KR" sz="2900" b="0" i="0" u="none" strike="noStrike" dirty="0">
                <a:solidFill>
                  <a:srgbClr val="000000"/>
                </a:solidFill>
                <a:ea typeface="Noto Sans KR DemiLight" panose="020B0200000000000000" pitchFamily="50" charset="-127"/>
              </a:rPr>
              <a:t>가기</a:t>
            </a:r>
            <a:r>
              <a:rPr lang="en-US" sz="2900" b="0" i="0" u="none" strike="noStrike" dirty="0">
                <a:solidFill>
                  <a:srgbClr val="000000"/>
                </a:solidFill>
                <a:latin typeface="Noto Sans KR DemiLight" panose="020B0200000000000000" pitchFamily="50" charset="-127"/>
              </a:rPr>
              <a:t> </a:t>
            </a:r>
            <a:r>
              <a:rPr lang="ko-KR" sz="2900" b="0" i="0" u="none" strike="noStrike" dirty="0">
                <a:solidFill>
                  <a:srgbClr val="000000"/>
                </a:solidFill>
                <a:ea typeface="Noto Sans KR DemiLight" panose="020B0200000000000000" pitchFamily="50" charset="-127"/>
              </a:rPr>
              <a:t>사이드</a:t>
            </a:r>
            <a:r>
              <a:rPr lang="en-US" sz="2900" b="0" i="0" u="none" strike="noStrike" dirty="0">
                <a:solidFill>
                  <a:srgbClr val="000000"/>
                </a:solidFill>
                <a:latin typeface="Noto Sans KR DemiLight" panose="020B0200000000000000" pitchFamily="50" charset="-127"/>
              </a:rPr>
              <a:t> </a:t>
            </a:r>
            <a:r>
              <a:rPr lang="ko-KR" sz="2900" b="0" i="0" u="none" strike="noStrike" dirty="0">
                <a:solidFill>
                  <a:srgbClr val="000000"/>
                </a:solidFill>
                <a:ea typeface="Noto Sans KR DemiLight" panose="020B0200000000000000" pitchFamily="50" charset="-127"/>
              </a:rPr>
              <a:t>바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151100" y="-825500"/>
            <a:ext cx="1638300" cy="1638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16459200" y="-825500"/>
            <a:ext cx="1638300" cy="1638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-825500" y="8978900"/>
            <a:ext cx="2133600" cy="2133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59100" y="3060700"/>
            <a:ext cx="8178800" cy="6642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16300" y="3302000"/>
            <a:ext cx="5816600" cy="1663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16300" y="5181600"/>
            <a:ext cx="5816600" cy="18669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16300" y="7175500"/>
            <a:ext cx="5816600" cy="2171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-5400000">
            <a:off x="8509000" y="4025900"/>
            <a:ext cx="3136900" cy="14732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-5400000">
            <a:off x="1790700" y="990600"/>
            <a:ext cx="635000" cy="6350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-5400000">
            <a:off x="2260600" y="990600"/>
            <a:ext cx="635000" cy="6350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1752600" y="1168400"/>
            <a:ext cx="673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75530"/>
              </a:lnSpc>
            </a:pPr>
            <a:r>
              <a:rPr lang="en-US" sz="2800" b="0" i="0" u="none" strike="noStrike" spc="100" dirty="0">
                <a:solidFill>
                  <a:srgbClr val="FFFFFF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04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603500" y="1397000"/>
            <a:ext cx="5702300" cy="558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75530"/>
              </a:lnSpc>
            </a:pPr>
            <a:r>
              <a:rPr lang="ko-KR" sz="4800" b="0" i="0" u="none" strike="noStrike" spc="200">
                <a:solidFill>
                  <a:srgbClr val="000000"/>
                </a:solidFill>
                <a:ea typeface="맑은 고딕" panose="020B0503020000020004" pitchFamily="50" charset="-127"/>
              </a:rPr>
              <a:t>프로젝트</a:t>
            </a:r>
            <a:r>
              <a:rPr lang="en-US" sz="4800" b="0" i="0" u="none" strike="noStrike" spc="200">
                <a:solidFill>
                  <a:srgbClr val="000000"/>
                </a:solidFill>
                <a:latin typeface="맑은 고딕" panose="020B0503020000020004" pitchFamily="50" charset="-127"/>
              </a:rPr>
              <a:t> </a:t>
            </a:r>
            <a:r>
              <a:rPr lang="ko-KR" sz="4800" b="0" i="0" u="none" strike="noStrike" spc="200">
                <a:solidFill>
                  <a:srgbClr val="000000"/>
                </a:solidFill>
                <a:ea typeface="맑은 고딕" panose="020B0503020000020004" pitchFamily="50" charset="-127"/>
              </a:rPr>
              <a:t>결과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603500" y="2171700"/>
            <a:ext cx="56769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75530"/>
              </a:lnSpc>
            </a:pPr>
            <a:r>
              <a:rPr lang="ko-KR" sz="3600" b="0" i="0" u="none" strike="noStrike" spc="100" dirty="0">
                <a:solidFill>
                  <a:srgbClr val="595959"/>
                </a:solidFill>
                <a:ea typeface="Noto Sans KR DemiLight" panose="020B0200000000000000" pitchFamily="50" charset="-127"/>
              </a:rPr>
              <a:t>마이페이지</a:t>
            </a:r>
            <a:r>
              <a:rPr lang="en-US" sz="3600" b="0" i="0" u="none" strike="noStrike" spc="100" dirty="0">
                <a:solidFill>
                  <a:srgbClr val="595959"/>
                </a:solidFill>
                <a:latin typeface="Noto Sans KR DemiLight" panose="020B0200000000000000" pitchFamily="50" charset="-127"/>
              </a:rPr>
              <a:t>-</a:t>
            </a:r>
            <a:r>
              <a:rPr lang="ko-KR" sz="3600" b="0" i="0" u="none" strike="noStrike" spc="100" dirty="0">
                <a:solidFill>
                  <a:srgbClr val="595959"/>
                </a:solidFill>
                <a:ea typeface="Noto Sans KR DemiLight" panose="020B0200000000000000" pitchFamily="50" charset="-127"/>
              </a:rPr>
              <a:t>이력서</a:t>
            </a:r>
            <a:r>
              <a:rPr lang="en-US" sz="3600" b="0" i="0" u="none" strike="noStrike" spc="100" dirty="0">
                <a:solidFill>
                  <a:srgbClr val="595959"/>
                </a:solidFill>
                <a:latin typeface="Noto Sans KR DemiLight" panose="020B0200000000000000" pitchFamily="50" charset="-127"/>
              </a:rPr>
              <a:t> </a:t>
            </a:r>
            <a:r>
              <a:rPr lang="ko-KR" sz="3600" b="0" i="0" u="none" strike="noStrike" spc="100" dirty="0">
                <a:solidFill>
                  <a:srgbClr val="595959"/>
                </a:solidFill>
                <a:ea typeface="Noto Sans KR DemiLight" panose="020B0200000000000000" pitchFamily="50" charset="-127"/>
              </a:rPr>
              <a:t>저장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921000" y="3073400"/>
            <a:ext cx="406400" cy="46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600" b="0" i="0" u="none" strike="noStrike" dirty="0">
                <a:solidFill>
                  <a:srgbClr val="D94925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①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921000" y="5054600"/>
            <a:ext cx="419100" cy="46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600" b="0" i="0" u="none" strike="noStrike" dirty="0">
                <a:solidFill>
                  <a:srgbClr val="D94925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②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921000" y="7124700"/>
            <a:ext cx="406400" cy="46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600" b="0" i="0" u="none" strike="noStrike" dirty="0">
                <a:solidFill>
                  <a:srgbClr val="D94925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③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9194800" y="2717800"/>
            <a:ext cx="419100" cy="46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600" b="0" i="0" u="none" strike="noStrike" dirty="0">
                <a:solidFill>
                  <a:srgbClr val="D94925"/>
                </a:solidFill>
                <a:ea typeface="locus_sangsang" panose="02000504030000020003" pitchFamily="50" charset="-127"/>
              </a:rPr>
              <a:t>④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3500100" y="3797300"/>
            <a:ext cx="4533900" cy="2781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70149"/>
              </a:lnSpc>
            </a:pPr>
            <a:r>
              <a:rPr lang="en-US" sz="2900" b="0" i="0" u="none" strike="noStrike" dirty="0">
                <a:solidFill>
                  <a:srgbClr val="000000"/>
                </a:solidFill>
                <a:ea typeface="Noto Sans KR DemiLight" panose="020B0200000000000000" pitchFamily="50" charset="-127"/>
              </a:rPr>
              <a:t>① </a:t>
            </a:r>
            <a:r>
              <a:rPr lang="ko-KR" sz="2900" b="0" i="0" u="none" strike="noStrike" dirty="0">
                <a:solidFill>
                  <a:srgbClr val="000000"/>
                </a:solidFill>
                <a:ea typeface="Noto Sans KR DemiLight" panose="020B0200000000000000" pitchFamily="50" charset="-127"/>
              </a:rPr>
              <a:t>자기소개서</a:t>
            </a:r>
            <a:r>
              <a:rPr lang="en-US" sz="2900" b="0" i="0" u="none" strike="noStrike" dirty="0">
                <a:solidFill>
                  <a:srgbClr val="000000"/>
                </a:solidFill>
                <a:latin typeface="Noto Sans KR DemiLight" panose="020B0200000000000000" pitchFamily="50" charset="-127"/>
              </a:rPr>
              <a:t> </a:t>
            </a:r>
            <a:r>
              <a:rPr lang="ko-KR" sz="2900" b="0" i="0" u="none" strike="noStrike" dirty="0">
                <a:solidFill>
                  <a:srgbClr val="000000"/>
                </a:solidFill>
                <a:ea typeface="Noto Sans KR DemiLight" panose="020B0200000000000000" pitchFamily="50" charset="-127"/>
              </a:rPr>
              <a:t>작성</a:t>
            </a:r>
            <a:r>
              <a:rPr lang="en-US" sz="2900" b="0" i="0" u="none" strike="noStrike" dirty="0">
                <a:solidFill>
                  <a:srgbClr val="000000"/>
                </a:solidFill>
                <a:latin typeface="Noto Sans KR DemiLight" panose="020B0200000000000000" pitchFamily="50" charset="-127"/>
              </a:rPr>
              <a:t> </a:t>
            </a:r>
          </a:p>
          <a:p>
            <a:pPr lvl="0" algn="l">
              <a:lnSpc>
                <a:spcPct val="170149"/>
              </a:lnSpc>
            </a:pPr>
            <a:r>
              <a:rPr lang="en-US" sz="2900" b="0" i="0" u="none" strike="noStrike" dirty="0">
                <a:solidFill>
                  <a:srgbClr val="000000"/>
                </a:solidFill>
                <a:ea typeface="Noto Sans KR DemiLight" panose="020B0200000000000000" pitchFamily="50" charset="-127"/>
              </a:rPr>
              <a:t>② </a:t>
            </a:r>
            <a:r>
              <a:rPr lang="ko-KR" sz="2900" b="0" i="0" u="none" strike="noStrike" dirty="0">
                <a:solidFill>
                  <a:srgbClr val="000000"/>
                </a:solidFill>
                <a:ea typeface="Noto Sans KR DemiLight" panose="020B0200000000000000" pitchFamily="50" charset="-127"/>
              </a:rPr>
              <a:t>자격증</a:t>
            </a:r>
            <a:r>
              <a:rPr lang="en-US" sz="2900" b="0" i="0" u="none" strike="noStrike" dirty="0">
                <a:solidFill>
                  <a:srgbClr val="000000"/>
                </a:solidFill>
                <a:latin typeface="Noto Sans KR DemiLight" panose="020B0200000000000000" pitchFamily="50" charset="-127"/>
              </a:rPr>
              <a:t> </a:t>
            </a:r>
            <a:r>
              <a:rPr lang="ko-KR" sz="2900" b="0" i="0" u="none" strike="noStrike" dirty="0">
                <a:solidFill>
                  <a:srgbClr val="000000"/>
                </a:solidFill>
                <a:ea typeface="Noto Sans KR DemiLight" panose="020B0200000000000000" pitchFamily="50" charset="-127"/>
              </a:rPr>
              <a:t>작성</a:t>
            </a:r>
          </a:p>
          <a:p>
            <a:pPr lvl="0" algn="l">
              <a:lnSpc>
                <a:spcPct val="170149"/>
              </a:lnSpc>
            </a:pPr>
            <a:r>
              <a:rPr lang="en-US" sz="2900" b="0" i="0" u="none" strike="noStrike" dirty="0">
                <a:solidFill>
                  <a:srgbClr val="000000"/>
                </a:solidFill>
                <a:ea typeface="Noto Sans KR DemiLight" panose="020B0200000000000000" pitchFamily="50" charset="-127"/>
              </a:rPr>
              <a:t>③ </a:t>
            </a:r>
            <a:r>
              <a:rPr lang="ko-KR" sz="2900" b="0" i="0" u="none" strike="noStrike" dirty="0">
                <a:solidFill>
                  <a:srgbClr val="000000"/>
                </a:solidFill>
                <a:ea typeface="Noto Sans KR DemiLight" panose="020B0200000000000000" pitchFamily="50" charset="-127"/>
              </a:rPr>
              <a:t>포트폴리오</a:t>
            </a:r>
            <a:r>
              <a:rPr lang="en-US" sz="2900" b="0" i="0" u="none" strike="noStrike" dirty="0">
                <a:solidFill>
                  <a:srgbClr val="000000"/>
                </a:solidFill>
                <a:latin typeface="Noto Sans KR DemiLight" panose="020B0200000000000000" pitchFamily="50" charset="-127"/>
              </a:rPr>
              <a:t> </a:t>
            </a:r>
            <a:r>
              <a:rPr lang="ko-KR" sz="2900" b="0" i="0" u="none" strike="noStrike" dirty="0">
                <a:solidFill>
                  <a:srgbClr val="000000"/>
                </a:solidFill>
                <a:ea typeface="Noto Sans KR DemiLight" panose="020B0200000000000000" pitchFamily="50" charset="-127"/>
              </a:rPr>
              <a:t>업로드</a:t>
            </a:r>
          </a:p>
          <a:p>
            <a:pPr lvl="0" algn="l">
              <a:lnSpc>
                <a:spcPct val="170149"/>
              </a:lnSpc>
            </a:pPr>
            <a:r>
              <a:rPr lang="en-US" sz="2900" b="0" i="0" u="none" strike="noStrike" dirty="0">
                <a:solidFill>
                  <a:srgbClr val="000000"/>
                </a:solidFill>
                <a:ea typeface="Noto Sans KR DemiLight" panose="020B0200000000000000" pitchFamily="50" charset="-127"/>
              </a:rPr>
              <a:t>④ </a:t>
            </a:r>
            <a:r>
              <a:rPr lang="ko-KR" sz="2900" b="0" i="0" u="none" strike="noStrike" dirty="0">
                <a:solidFill>
                  <a:srgbClr val="000000"/>
                </a:solidFill>
                <a:ea typeface="Noto Sans KR DemiLight" panose="020B0200000000000000" pitchFamily="50" charset="-127"/>
              </a:rPr>
              <a:t>바로</a:t>
            </a:r>
            <a:r>
              <a:rPr lang="en-US" sz="2900" b="0" i="0" u="none" strike="noStrike" dirty="0">
                <a:solidFill>
                  <a:srgbClr val="000000"/>
                </a:solidFill>
                <a:latin typeface="Noto Sans KR DemiLight" panose="020B0200000000000000" pitchFamily="50" charset="-127"/>
              </a:rPr>
              <a:t> </a:t>
            </a:r>
            <a:r>
              <a:rPr lang="ko-KR" sz="2900" b="0" i="0" u="none" strike="noStrike" dirty="0">
                <a:solidFill>
                  <a:srgbClr val="000000"/>
                </a:solidFill>
                <a:ea typeface="Noto Sans KR DemiLight" panose="020B0200000000000000" pitchFamily="50" charset="-127"/>
              </a:rPr>
              <a:t>가기</a:t>
            </a:r>
            <a:r>
              <a:rPr lang="en-US" sz="2900" b="0" i="0" u="none" strike="noStrike" dirty="0">
                <a:solidFill>
                  <a:srgbClr val="000000"/>
                </a:solidFill>
                <a:latin typeface="Noto Sans KR DemiLight" panose="020B0200000000000000" pitchFamily="50" charset="-127"/>
              </a:rPr>
              <a:t> </a:t>
            </a:r>
            <a:r>
              <a:rPr lang="ko-KR" sz="2900" b="0" i="0" u="none" strike="noStrike" dirty="0">
                <a:solidFill>
                  <a:srgbClr val="000000"/>
                </a:solidFill>
                <a:ea typeface="Noto Sans KR DemiLight" panose="020B0200000000000000" pitchFamily="50" charset="-127"/>
              </a:rPr>
              <a:t>사이드</a:t>
            </a:r>
            <a:r>
              <a:rPr lang="en-US" sz="2900" b="0" i="0" u="none" strike="noStrike" dirty="0">
                <a:solidFill>
                  <a:srgbClr val="000000"/>
                </a:solidFill>
                <a:latin typeface="Noto Sans KR DemiLight" panose="020B0200000000000000" pitchFamily="50" charset="-127"/>
              </a:rPr>
              <a:t> </a:t>
            </a:r>
            <a:r>
              <a:rPr lang="ko-KR" sz="2900" b="0" i="0" u="none" strike="noStrike" dirty="0">
                <a:solidFill>
                  <a:srgbClr val="000000"/>
                </a:solidFill>
                <a:ea typeface="Noto Sans KR DemiLight" panose="020B0200000000000000" pitchFamily="50" charset="-127"/>
              </a:rPr>
              <a:t>바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2400" y="2984500"/>
            <a:ext cx="5181600" cy="4584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1600" y="5562600"/>
            <a:ext cx="5003800" cy="4013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6900" y="4508500"/>
            <a:ext cx="4279900" cy="901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05380" y="2882900"/>
            <a:ext cx="10198100" cy="71247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930400" y="2895600"/>
            <a:ext cx="406400" cy="46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600" b="0" i="0" u="none" strike="noStrike" dirty="0">
                <a:solidFill>
                  <a:srgbClr val="D94925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①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654300" y="4292600"/>
            <a:ext cx="419100" cy="46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600" b="0" i="0" u="none" strike="noStrike" dirty="0">
                <a:solidFill>
                  <a:srgbClr val="D94925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②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654300" y="5588000"/>
            <a:ext cx="406400" cy="46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600" b="0" i="0" u="none" strike="noStrike" dirty="0">
                <a:solidFill>
                  <a:srgbClr val="D94925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③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-5400000">
            <a:off x="15151100" y="-825500"/>
            <a:ext cx="1638300" cy="16383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-5400000">
            <a:off x="16459200" y="-825500"/>
            <a:ext cx="1638300" cy="16383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-5400000">
            <a:off x="-825500" y="8978900"/>
            <a:ext cx="2133600" cy="21336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36900" y="5499100"/>
            <a:ext cx="9321800" cy="41783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-5400000">
            <a:off x="1790700" y="990600"/>
            <a:ext cx="635000" cy="6350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-5400000">
            <a:off x="2260600" y="990600"/>
            <a:ext cx="635000" cy="6350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1752600" y="1168400"/>
            <a:ext cx="673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75530"/>
              </a:lnSpc>
            </a:pPr>
            <a:r>
              <a:rPr lang="en-US" sz="2800" b="0" i="0" u="none" strike="noStrike" spc="100" dirty="0">
                <a:solidFill>
                  <a:srgbClr val="FFFFFF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04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603500" y="1397000"/>
            <a:ext cx="5702300" cy="558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75530"/>
              </a:lnSpc>
            </a:pPr>
            <a:r>
              <a:rPr lang="ko-KR" sz="4800" b="0" i="0" u="none" strike="noStrike" spc="200">
                <a:solidFill>
                  <a:srgbClr val="000000"/>
                </a:solidFill>
                <a:ea typeface="맑은 고딕" panose="020B0503020000020004" pitchFamily="50" charset="-127"/>
              </a:rPr>
              <a:t>프로젝트</a:t>
            </a:r>
            <a:r>
              <a:rPr lang="en-US" sz="4800" b="0" i="0" u="none" strike="noStrike" spc="200">
                <a:solidFill>
                  <a:srgbClr val="000000"/>
                </a:solidFill>
                <a:latin typeface="맑은 고딕" panose="020B0503020000020004" pitchFamily="50" charset="-127"/>
              </a:rPr>
              <a:t> </a:t>
            </a:r>
            <a:r>
              <a:rPr lang="ko-KR" sz="4800" b="0" i="0" u="none" strike="noStrike" spc="200">
                <a:solidFill>
                  <a:srgbClr val="000000"/>
                </a:solidFill>
                <a:ea typeface="맑은 고딕" panose="020B0503020000020004" pitchFamily="50" charset="-127"/>
              </a:rPr>
              <a:t>결과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2603500" y="2171700"/>
            <a:ext cx="56769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75530"/>
              </a:lnSpc>
            </a:pPr>
            <a:r>
              <a:rPr lang="ko-KR" sz="3600" b="0" i="0" u="none" strike="noStrike" spc="100" dirty="0">
                <a:solidFill>
                  <a:srgbClr val="595959"/>
                </a:solidFill>
                <a:ea typeface="Noto Sans KR DemiLight" panose="020B0200000000000000" pitchFamily="50" charset="-127"/>
              </a:rPr>
              <a:t>마이페이지</a:t>
            </a:r>
            <a:r>
              <a:rPr lang="en-US" sz="3600" b="0" i="0" u="none" strike="noStrike" spc="100" dirty="0">
                <a:solidFill>
                  <a:srgbClr val="595959"/>
                </a:solidFill>
                <a:latin typeface="Noto Sans KR DemiLight" panose="020B0200000000000000" pitchFamily="50" charset="-127"/>
              </a:rPr>
              <a:t>-</a:t>
            </a:r>
            <a:r>
              <a:rPr lang="ko-KR" sz="3600" b="0" i="0" u="none" strike="noStrike" spc="100" dirty="0">
                <a:solidFill>
                  <a:srgbClr val="595959"/>
                </a:solidFill>
                <a:ea typeface="Noto Sans KR DemiLight" panose="020B0200000000000000" pitchFamily="50" charset="-127"/>
              </a:rPr>
              <a:t>이력서</a:t>
            </a:r>
            <a:r>
              <a:rPr lang="en-US" sz="3600" b="0" i="0" u="none" strike="noStrike" spc="100" dirty="0">
                <a:solidFill>
                  <a:srgbClr val="595959"/>
                </a:solidFill>
                <a:latin typeface="Noto Sans KR DemiLight" panose="020B0200000000000000" pitchFamily="50" charset="-127"/>
              </a:rPr>
              <a:t> </a:t>
            </a:r>
            <a:r>
              <a:rPr lang="ko-KR" sz="3600" b="0" i="0" u="none" strike="noStrike" spc="100" dirty="0">
                <a:solidFill>
                  <a:srgbClr val="595959"/>
                </a:solidFill>
                <a:ea typeface="Noto Sans KR DemiLight" panose="020B0200000000000000" pitchFamily="50" charset="-127"/>
              </a:rPr>
              <a:t>미리보기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3500100" y="3797300"/>
            <a:ext cx="4533900" cy="2032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70149"/>
              </a:lnSpc>
            </a:pPr>
            <a:r>
              <a:rPr lang="en-US" sz="2900" b="0" i="0" u="none" strike="noStrike" dirty="0">
                <a:solidFill>
                  <a:srgbClr val="000000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① </a:t>
            </a:r>
            <a:r>
              <a:rPr lang="ko-KR" sz="2900" b="0" i="0" u="none" strike="noStrike" dirty="0" err="1">
                <a:solidFill>
                  <a:srgbClr val="000000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팝업창</a:t>
            </a:r>
            <a:r>
              <a:rPr lang="en-US" sz="2900" b="0" i="0" u="none" strike="noStrike" dirty="0">
                <a:solidFill>
                  <a:srgbClr val="000000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 </a:t>
            </a:r>
            <a:r>
              <a:rPr lang="ko-KR" sz="2900" b="0" i="0" u="none" strike="noStrike" dirty="0">
                <a:solidFill>
                  <a:srgbClr val="000000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미리보기</a:t>
            </a:r>
            <a:r>
              <a:rPr lang="en-US" sz="2900" b="0" i="0" u="none" strike="noStrike" dirty="0">
                <a:solidFill>
                  <a:srgbClr val="000000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 </a:t>
            </a:r>
            <a:r>
              <a:rPr lang="ko-KR" sz="2900" b="0" i="0" u="none" strike="noStrike" dirty="0">
                <a:solidFill>
                  <a:srgbClr val="000000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페이지</a:t>
            </a:r>
          </a:p>
          <a:p>
            <a:pPr lvl="0" algn="l">
              <a:lnSpc>
                <a:spcPct val="170149"/>
              </a:lnSpc>
            </a:pPr>
            <a:r>
              <a:rPr lang="en-US" sz="2900" b="0" i="0" u="none" strike="noStrike" dirty="0">
                <a:solidFill>
                  <a:srgbClr val="000000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② </a:t>
            </a:r>
            <a:r>
              <a:rPr lang="ko-KR" sz="2900" b="0" i="0" u="none" strike="noStrike" dirty="0">
                <a:solidFill>
                  <a:srgbClr val="000000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이력서</a:t>
            </a:r>
            <a:r>
              <a:rPr lang="en-US" sz="2900" b="0" i="0" u="none" strike="noStrike" dirty="0">
                <a:solidFill>
                  <a:srgbClr val="000000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 </a:t>
            </a:r>
            <a:r>
              <a:rPr lang="ko-KR" sz="2900" b="0" i="0" u="none" strike="noStrike" dirty="0">
                <a:solidFill>
                  <a:srgbClr val="000000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요약</a:t>
            </a:r>
            <a:r>
              <a:rPr lang="en-US" sz="2900" b="0" i="0" u="none" strike="noStrike" dirty="0">
                <a:solidFill>
                  <a:srgbClr val="000000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 </a:t>
            </a:r>
            <a:r>
              <a:rPr lang="ko-KR" sz="2900" b="0" i="0" u="none" strike="noStrike" dirty="0">
                <a:solidFill>
                  <a:srgbClr val="000000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정보</a:t>
            </a:r>
          </a:p>
          <a:p>
            <a:pPr lvl="0" algn="l">
              <a:lnSpc>
                <a:spcPct val="170149"/>
              </a:lnSpc>
            </a:pPr>
            <a:r>
              <a:rPr lang="en-US" sz="2900" b="0" i="0" u="none" strike="noStrike" dirty="0">
                <a:solidFill>
                  <a:srgbClr val="000000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③ </a:t>
            </a:r>
            <a:r>
              <a:rPr lang="ko-KR" sz="2900" b="0" i="0" u="none" strike="noStrike" dirty="0">
                <a:solidFill>
                  <a:srgbClr val="000000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이력서</a:t>
            </a:r>
            <a:r>
              <a:rPr lang="en-US" sz="2900" b="0" i="0" u="none" strike="noStrike" dirty="0">
                <a:solidFill>
                  <a:srgbClr val="000000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 </a:t>
            </a:r>
            <a:r>
              <a:rPr lang="ko-KR" sz="2900" b="0" i="0" u="none" strike="noStrike" dirty="0">
                <a:solidFill>
                  <a:srgbClr val="000000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상세</a:t>
            </a:r>
            <a:r>
              <a:rPr lang="en-US" sz="2900" b="0" i="0" u="none" strike="noStrike" dirty="0">
                <a:solidFill>
                  <a:srgbClr val="000000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 </a:t>
            </a:r>
            <a:r>
              <a:rPr lang="ko-KR" sz="2900" b="0" i="0" u="none" strike="noStrike" dirty="0">
                <a:solidFill>
                  <a:srgbClr val="000000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정보</a:t>
            </a: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C70C6002-60D8-6FE2-0408-4F31DC461A21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1500" y="3530600"/>
            <a:ext cx="659892" cy="879856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151100" y="-825500"/>
            <a:ext cx="1638300" cy="1638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16459200" y="-825500"/>
            <a:ext cx="1638300" cy="1638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-825500" y="8978900"/>
            <a:ext cx="2133600" cy="21336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4200" y="7696200"/>
            <a:ext cx="3124200" cy="19939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38500" y="8839200"/>
            <a:ext cx="393700" cy="190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40700" y="3340100"/>
            <a:ext cx="3771900" cy="2679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40700" y="7200900"/>
            <a:ext cx="3771900" cy="23749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98800" y="2806700"/>
            <a:ext cx="2946400" cy="46736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-10800000">
            <a:off x="6743700" y="4419600"/>
            <a:ext cx="609600" cy="5207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-10800000">
            <a:off x="6781800" y="8115300"/>
            <a:ext cx="609600" cy="5207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394200" y="4102100"/>
            <a:ext cx="419100" cy="2794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048000" y="4876800"/>
            <a:ext cx="2730500" cy="25908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49600" y="9144000"/>
            <a:ext cx="2247900" cy="546100"/>
          </a:xfrm>
          <a:prstGeom prst="rect">
            <a:avLst/>
          </a:prstGeom>
        </p:spPr>
      </p:pic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8" name="Group 1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-5400000">
            <a:off x="1790700" y="990600"/>
            <a:ext cx="635000" cy="6350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-5400000">
            <a:off x="2260600" y="990600"/>
            <a:ext cx="635000" cy="6350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1752600" y="1168400"/>
            <a:ext cx="673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75530"/>
              </a:lnSpc>
            </a:pPr>
            <a:r>
              <a:rPr lang="en-US" sz="2800" b="0" i="0" u="none" strike="noStrike" spc="100" dirty="0">
                <a:solidFill>
                  <a:srgbClr val="FFFFFF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04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603500" y="1397000"/>
            <a:ext cx="5702300" cy="558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75530"/>
              </a:lnSpc>
            </a:pPr>
            <a:r>
              <a:rPr lang="ko-KR" sz="4800" b="0" i="0" u="none" strike="noStrike" spc="200">
                <a:solidFill>
                  <a:srgbClr val="000000"/>
                </a:solidFill>
                <a:ea typeface="맑은 고딕" panose="020B0503020000020004" pitchFamily="50" charset="-127"/>
              </a:rPr>
              <a:t>프로젝트</a:t>
            </a:r>
            <a:r>
              <a:rPr lang="en-US" sz="4800" b="0" i="0" u="none" strike="noStrike" spc="200">
                <a:solidFill>
                  <a:srgbClr val="000000"/>
                </a:solidFill>
                <a:latin typeface="맑은 고딕" panose="020B0503020000020004" pitchFamily="50" charset="-127"/>
              </a:rPr>
              <a:t> </a:t>
            </a:r>
            <a:r>
              <a:rPr lang="ko-KR" sz="4800" b="0" i="0" u="none" strike="noStrike" spc="200">
                <a:solidFill>
                  <a:srgbClr val="000000"/>
                </a:solidFill>
                <a:ea typeface="맑은 고딕" panose="020B0503020000020004" pitchFamily="50" charset="-127"/>
              </a:rPr>
              <a:t>결과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2603500" y="2171700"/>
            <a:ext cx="56769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75530"/>
              </a:lnSpc>
            </a:pPr>
            <a:r>
              <a:rPr lang="ko-KR" sz="3600" b="0" i="0" u="none" strike="noStrike" spc="100" dirty="0">
                <a:solidFill>
                  <a:srgbClr val="595959"/>
                </a:solidFill>
                <a:ea typeface="Noto Sans KR DemiLight" panose="020B0200000000000000" pitchFamily="50" charset="-127"/>
              </a:rPr>
              <a:t>마이페이지</a:t>
            </a:r>
            <a:r>
              <a:rPr lang="en-US" sz="3600" b="0" i="0" u="none" strike="noStrike" spc="100" dirty="0">
                <a:solidFill>
                  <a:srgbClr val="595959"/>
                </a:solidFill>
                <a:latin typeface="Noto Sans KR DemiLight" panose="020B0200000000000000" pitchFamily="50" charset="-127"/>
              </a:rPr>
              <a:t>-</a:t>
            </a:r>
            <a:r>
              <a:rPr lang="ko-KR" sz="3600" b="0" i="0" u="none" strike="noStrike" spc="100" dirty="0">
                <a:solidFill>
                  <a:srgbClr val="595959"/>
                </a:solidFill>
                <a:ea typeface="Noto Sans KR DemiLight" panose="020B0200000000000000" pitchFamily="50" charset="-127"/>
              </a:rPr>
              <a:t>개인</a:t>
            </a:r>
            <a:r>
              <a:rPr lang="en-US" sz="3600" b="0" i="0" u="none" strike="noStrike" spc="100" dirty="0">
                <a:solidFill>
                  <a:srgbClr val="595959"/>
                </a:solidFill>
                <a:latin typeface="Noto Sans KR DemiLight" panose="020B0200000000000000" pitchFamily="50" charset="-127"/>
              </a:rPr>
              <a:t> </a:t>
            </a:r>
            <a:r>
              <a:rPr lang="ko-KR" sz="3600" b="0" i="0" u="none" strike="noStrike" spc="100" dirty="0">
                <a:solidFill>
                  <a:srgbClr val="595959"/>
                </a:solidFill>
                <a:ea typeface="Noto Sans KR DemiLight" panose="020B0200000000000000" pitchFamily="50" charset="-127"/>
              </a:rPr>
              <a:t>정보</a:t>
            </a:r>
            <a:r>
              <a:rPr lang="en-US" sz="3600" b="0" i="0" u="none" strike="noStrike" spc="100" dirty="0">
                <a:solidFill>
                  <a:srgbClr val="595959"/>
                </a:solidFill>
                <a:latin typeface="Noto Sans KR DemiLight" panose="020B0200000000000000" pitchFamily="50" charset="-127"/>
              </a:rPr>
              <a:t> </a:t>
            </a:r>
            <a:r>
              <a:rPr lang="ko-KR" sz="3600" b="0" i="0" u="none" strike="noStrike" spc="100" dirty="0">
                <a:solidFill>
                  <a:srgbClr val="595959"/>
                </a:solidFill>
                <a:ea typeface="Noto Sans KR DemiLight" panose="020B0200000000000000" pitchFamily="50" charset="-127"/>
              </a:rPr>
              <a:t>관리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7632700" y="3124200"/>
            <a:ext cx="419100" cy="46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600" b="0" i="0" u="none" strike="noStrike" dirty="0">
                <a:solidFill>
                  <a:srgbClr val="D94925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②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2552700" y="4724400"/>
            <a:ext cx="419100" cy="46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600" b="0" i="0" u="none" strike="noStrike" dirty="0">
                <a:solidFill>
                  <a:srgbClr val="D94925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③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2552700" y="8928100"/>
            <a:ext cx="419100" cy="46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600" b="0" i="0" u="none" strike="noStrike" dirty="0">
                <a:solidFill>
                  <a:srgbClr val="D94925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④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7632700" y="6959600"/>
            <a:ext cx="419100" cy="46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600" b="0" i="0" u="none" strike="noStrike" dirty="0">
                <a:solidFill>
                  <a:srgbClr val="D94925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⑤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4064000" y="3733800"/>
            <a:ext cx="406400" cy="46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600" b="0" i="0" u="none" strike="noStrike" dirty="0">
                <a:solidFill>
                  <a:srgbClr val="D94925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①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3500100" y="3797300"/>
            <a:ext cx="4533900" cy="3530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70149"/>
              </a:lnSpc>
            </a:pPr>
            <a:r>
              <a:rPr lang="en-US" sz="2900" b="0" i="0" u="none" strike="noStrike" dirty="0">
                <a:solidFill>
                  <a:srgbClr val="000000"/>
                </a:solidFill>
                <a:ea typeface="Noto Sans KR DemiLight" panose="020B0200000000000000" pitchFamily="50" charset="-127"/>
              </a:rPr>
              <a:t>① </a:t>
            </a:r>
            <a:r>
              <a:rPr lang="ko-KR" sz="2900" b="0" i="0" u="none" strike="noStrike" dirty="0">
                <a:solidFill>
                  <a:srgbClr val="000000"/>
                </a:solidFill>
                <a:ea typeface="Noto Sans KR DemiLight" panose="020B0200000000000000" pitchFamily="50" charset="-127"/>
              </a:rPr>
              <a:t>닉네임</a:t>
            </a:r>
            <a:r>
              <a:rPr lang="en-US" sz="2900" b="0" i="0" u="none" strike="noStrike" dirty="0">
                <a:solidFill>
                  <a:srgbClr val="000000"/>
                </a:solidFill>
                <a:latin typeface="Noto Sans KR DemiLight" panose="020B0200000000000000" pitchFamily="50" charset="-127"/>
              </a:rPr>
              <a:t> </a:t>
            </a:r>
            <a:r>
              <a:rPr lang="ko-KR" sz="2900" b="0" i="0" u="none" strike="noStrike" dirty="0">
                <a:solidFill>
                  <a:srgbClr val="000000"/>
                </a:solidFill>
                <a:ea typeface="Noto Sans KR DemiLight" panose="020B0200000000000000" pitchFamily="50" charset="-127"/>
              </a:rPr>
              <a:t>변경</a:t>
            </a:r>
            <a:r>
              <a:rPr lang="en-US" sz="2900" b="0" i="0" u="none" strike="noStrike" dirty="0">
                <a:solidFill>
                  <a:srgbClr val="000000"/>
                </a:solidFill>
                <a:latin typeface="Noto Sans KR DemiLight" panose="020B0200000000000000" pitchFamily="50" charset="-127"/>
              </a:rPr>
              <a:t> </a:t>
            </a:r>
          </a:p>
          <a:p>
            <a:pPr lvl="0" algn="l">
              <a:lnSpc>
                <a:spcPct val="170149"/>
              </a:lnSpc>
            </a:pPr>
            <a:r>
              <a:rPr lang="en-US" sz="2900" b="0" i="0" u="none" strike="noStrike" dirty="0">
                <a:solidFill>
                  <a:srgbClr val="000000"/>
                </a:solidFill>
                <a:ea typeface="Noto Sans KR DemiLight" panose="020B0200000000000000" pitchFamily="50" charset="-127"/>
              </a:rPr>
              <a:t>② </a:t>
            </a:r>
            <a:r>
              <a:rPr lang="ko-KR" sz="2900" b="0" i="0" u="none" strike="noStrike" dirty="0">
                <a:solidFill>
                  <a:srgbClr val="000000"/>
                </a:solidFill>
                <a:ea typeface="Noto Sans KR DemiLight" panose="020B0200000000000000" pitchFamily="50" charset="-127"/>
              </a:rPr>
              <a:t>닉네임</a:t>
            </a:r>
            <a:r>
              <a:rPr lang="en-US" sz="2900" b="0" i="0" u="none" strike="noStrike" dirty="0">
                <a:solidFill>
                  <a:srgbClr val="000000"/>
                </a:solidFill>
                <a:latin typeface="Noto Sans KR DemiLight" panose="020B0200000000000000" pitchFamily="50" charset="-127"/>
              </a:rPr>
              <a:t> </a:t>
            </a:r>
            <a:r>
              <a:rPr lang="ko-KR" sz="2900" b="0" i="0" u="none" strike="noStrike" dirty="0">
                <a:solidFill>
                  <a:srgbClr val="000000"/>
                </a:solidFill>
                <a:ea typeface="Noto Sans KR DemiLight" panose="020B0200000000000000" pitchFamily="50" charset="-127"/>
              </a:rPr>
              <a:t>변경</a:t>
            </a:r>
            <a:r>
              <a:rPr lang="en-US" sz="2900" b="0" i="0" u="none" strike="noStrike" dirty="0">
                <a:solidFill>
                  <a:srgbClr val="000000"/>
                </a:solidFill>
                <a:latin typeface="Noto Sans KR DemiLight" panose="020B0200000000000000" pitchFamily="50" charset="-127"/>
              </a:rPr>
              <a:t> </a:t>
            </a:r>
            <a:r>
              <a:rPr lang="ko-KR" sz="2900" b="0" i="0" u="none" strike="noStrike" dirty="0" err="1">
                <a:solidFill>
                  <a:srgbClr val="000000"/>
                </a:solidFill>
                <a:ea typeface="Noto Sans KR DemiLight" panose="020B0200000000000000" pitchFamily="50" charset="-127"/>
              </a:rPr>
              <a:t>팝업창</a:t>
            </a:r>
            <a:endParaRPr lang="ko-KR" sz="2900" b="0" i="0" u="none" strike="noStrike" dirty="0">
              <a:solidFill>
                <a:srgbClr val="000000"/>
              </a:solidFill>
              <a:ea typeface="Noto Sans KR DemiLight" panose="020B0200000000000000" pitchFamily="50" charset="-127"/>
            </a:endParaRPr>
          </a:p>
          <a:p>
            <a:pPr lvl="0" algn="l">
              <a:lnSpc>
                <a:spcPct val="170149"/>
              </a:lnSpc>
            </a:pPr>
            <a:r>
              <a:rPr lang="en-US" sz="2900" b="0" i="0" u="none" strike="noStrike" dirty="0">
                <a:solidFill>
                  <a:srgbClr val="000000"/>
                </a:solidFill>
                <a:ea typeface="Noto Sans KR DemiLight" panose="020B0200000000000000" pitchFamily="50" charset="-127"/>
              </a:rPr>
              <a:t>③ </a:t>
            </a:r>
            <a:r>
              <a:rPr lang="ko-KR" sz="2900" b="0" i="0" u="none" strike="noStrike" dirty="0">
                <a:solidFill>
                  <a:srgbClr val="000000"/>
                </a:solidFill>
                <a:ea typeface="Noto Sans KR DemiLight" panose="020B0200000000000000" pitchFamily="50" charset="-127"/>
              </a:rPr>
              <a:t>비밀번호</a:t>
            </a:r>
            <a:r>
              <a:rPr lang="en-US" sz="2900" b="0" i="0" u="none" strike="noStrike" dirty="0">
                <a:solidFill>
                  <a:srgbClr val="000000"/>
                </a:solidFill>
                <a:latin typeface="Noto Sans KR DemiLight" panose="020B0200000000000000" pitchFamily="50" charset="-127"/>
              </a:rPr>
              <a:t> </a:t>
            </a:r>
            <a:r>
              <a:rPr lang="ko-KR" sz="2900" b="0" i="0" u="none" strike="noStrike" dirty="0">
                <a:solidFill>
                  <a:srgbClr val="000000"/>
                </a:solidFill>
                <a:ea typeface="Noto Sans KR DemiLight" panose="020B0200000000000000" pitchFamily="50" charset="-127"/>
              </a:rPr>
              <a:t>변경</a:t>
            </a:r>
            <a:r>
              <a:rPr lang="en-US" sz="2900" b="0" i="0" u="none" strike="noStrike" dirty="0">
                <a:solidFill>
                  <a:srgbClr val="000000"/>
                </a:solidFill>
                <a:latin typeface="Noto Sans KR DemiLight" panose="020B0200000000000000" pitchFamily="50" charset="-127"/>
              </a:rPr>
              <a:t> </a:t>
            </a:r>
            <a:r>
              <a:rPr lang="ko-KR" sz="2900" b="0" i="0" u="none" strike="noStrike" dirty="0">
                <a:solidFill>
                  <a:srgbClr val="000000"/>
                </a:solidFill>
                <a:ea typeface="Noto Sans KR DemiLight" panose="020B0200000000000000" pitchFamily="50" charset="-127"/>
              </a:rPr>
              <a:t>폼</a:t>
            </a:r>
          </a:p>
          <a:p>
            <a:pPr lvl="0" algn="l">
              <a:lnSpc>
                <a:spcPct val="170149"/>
              </a:lnSpc>
            </a:pPr>
            <a:r>
              <a:rPr lang="en-US" sz="2900" b="0" i="0" u="none" strike="noStrike" dirty="0">
                <a:solidFill>
                  <a:srgbClr val="000000"/>
                </a:solidFill>
                <a:ea typeface="Noto Sans KR DemiLight" panose="020B0200000000000000" pitchFamily="50" charset="-127"/>
              </a:rPr>
              <a:t>④ </a:t>
            </a:r>
            <a:r>
              <a:rPr lang="ko-KR" sz="2900" b="0" i="0" u="none" strike="noStrike" dirty="0">
                <a:solidFill>
                  <a:srgbClr val="000000"/>
                </a:solidFill>
                <a:ea typeface="Noto Sans KR DemiLight" panose="020B0200000000000000" pitchFamily="50" charset="-127"/>
              </a:rPr>
              <a:t>탈퇴</a:t>
            </a:r>
            <a:r>
              <a:rPr lang="en-US" sz="2900" b="0" i="0" u="none" strike="noStrike" dirty="0">
                <a:solidFill>
                  <a:srgbClr val="000000"/>
                </a:solidFill>
                <a:latin typeface="Noto Sans KR DemiLight" panose="020B0200000000000000" pitchFamily="50" charset="-127"/>
              </a:rPr>
              <a:t> </a:t>
            </a:r>
            <a:r>
              <a:rPr lang="ko-KR" sz="2900" b="0" i="0" u="none" strike="noStrike" dirty="0">
                <a:solidFill>
                  <a:srgbClr val="000000"/>
                </a:solidFill>
                <a:ea typeface="Noto Sans KR DemiLight" panose="020B0200000000000000" pitchFamily="50" charset="-127"/>
              </a:rPr>
              <a:t>진행</a:t>
            </a:r>
            <a:r>
              <a:rPr lang="en-US" sz="2900" b="0" i="0" u="none" strike="noStrike" dirty="0">
                <a:solidFill>
                  <a:srgbClr val="000000"/>
                </a:solidFill>
                <a:latin typeface="Noto Sans KR DemiLight" panose="020B0200000000000000" pitchFamily="50" charset="-127"/>
              </a:rPr>
              <a:t> </a:t>
            </a:r>
            <a:r>
              <a:rPr lang="ko-KR" sz="2900" b="0" i="0" u="none" strike="noStrike" dirty="0">
                <a:solidFill>
                  <a:srgbClr val="000000"/>
                </a:solidFill>
                <a:ea typeface="Noto Sans KR DemiLight" panose="020B0200000000000000" pitchFamily="50" charset="-127"/>
              </a:rPr>
              <a:t>버튼</a:t>
            </a:r>
          </a:p>
          <a:p>
            <a:pPr lvl="0" algn="l">
              <a:lnSpc>
                <a:spcPct val="170149"/>
              </a:lnSpc>
            </a:pPr>
            <a:r>
              <a:rPr lang="en-US" sz="2900" b="0" i="0" u="none" strike="noStrike" dirty="0">
                <a:solidFill>
                  <a:srgbClr val="000000"/>
                </a:solidFill>
                <a:ea typeface="Noto Sans KR DemiLight" panose="020B0200000000000000" pitchFamily="50" charset="-127"/>
              </a:rPr>
              <a:t>⑤ </a:t>
            </a:r>
            <a:r>
              <a:rPr lang="ko-KR" sz="2900" b="0" i="0" u="none" strike="noStrike" dirty="0">
                <a:solidFill>
                  <a:srgbClr val="000000"/>
                </a:solidFill>
                <a:ea typeface="Noto Sans KR DemiLight" panose="020B0200000000000000" pitchFamily="50" charset="-127"/>
              </a:rPr>
              <a:t>탈퇴</a:t>
            </a:r>
            <a:r>
              <a:rPr lang="en-US" sz="2900" b="0" i="0" u="none" strike="noStrike" dirty="0">
                <a:solidFill>
                  <a:srgbClr val="000000"/>
                </a:solidFill>
                <a:latin typeface="Noto Sans KR DemiLight" panose="020B0200000000000000" pitchFamily="50" charset="-127"/>
              </a:rPr>
              <a:t> </a:t>
            </a:r>
            <a:r>
              <a:rPr lang="ko-KR" sz="2900" b="0" i="0" u="none" strike="noStrike" dirty="0">
                <a:solidFill>
                  <a:srgbClr val="000000"/>
                </a:solidFill>
                <a:ea typeface="Noto Sans KR DemiLight" panose="020B0200000000000000" pitchFamily="50" charset="-127"/>
              </a:rPr>
              <a:t>확인</a:t>
            </a:r>
            <a:r>
              <a:rPr lang="en-US" sz="2900" b="0" i="0" u="none" strike="noStrike" dirty="0">
                <a:solidFill>
                  <a:srgbClr val="000000"/>
                </a:solidFill>
                <a:latin typeface="Noto Sans KR DemiLight" panose="020B0200000000000000" pitchFamily="50" charset="-127"/>
              </a:rPr>
              <a:t> </a:t>
            </a:r>
            <a:r>
              <a:rPr lang="ko-KR" sz="2900" b="0" i="0" u="none" strike="noStrike" dirty="0" err="1">
                <a:solidFill>
                  <a:srgbClr val="000000"/>
                </a:solidFill>
                <a:ea typeface="Noto Sans KR DemiLight" panose="020B0200000000000000" pitchFamily="50" charset="-127"/>
              </a:rPr>
              <a:t>팝업창</a:t>
            </a:r>
            <a:endParaRPr lang="ko-KR" sz="2900" b="0" i="0" u="none" strike="noStrike" dirty="0">
              <a:solidFill>
                <a:srgbClr val="000000"/>
              </a:solidFill>
              <a:ea typeface="Noto Sans KR DemiLight" panose="020B0200000000000000" pitchFamily="50" charset="-127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151100" y="-825500"/>
            <a:ext cx="1638300" cy="1638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16459200" y="-825500"/>
            <a:ext cx="1638300" cy="1638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-825500" y="8978900"/>
            <a:ext cx="2133600" cy="2133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8100" y="3479800"/>
            <a:ext cx="10553700" cy="42545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-5400000">
            <a:off x="1790700" y="990600"/>
            <a:ext cx="635000" cy="635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-5400000">
            <a:off x="2260600" y="990600"/>
            <a:ext cx="635000" cy="6350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752600" y="1168400"/>
            <a:ext cx="673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75530"/>
              </a:lnSpc>
            </a:pPr>
            <a:r>
              <a:rPr lang="en-US" sz="2800" b="0" i="0" u="none" strike="noStrike" spc="100" dirty="0">
                <a:solidFill>
                  <a:srgbClr val="FFFFFF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04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603500" y="1397000"/>
            <a:ext cx="5702300" cy="558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75530"/>
              </a:lnSpc>
            </a:pPr>
            <a:r>
              <a:rPr lang="ko-KR" sz="4800" b="0" i="0" u="none" strike="noStrike" spc="200">
                <a:solidFill>
                  <a:srgbClr val="000000"/>
                </a:solidFill>
                <a:ea typeface="맑은 고딕" panose="020B0503020000020004" pitchFamily="50" charset="-127"/>
              </a:rPr>
              <a:t>프로젝트</a:t>
            </a:r>
            <a:r>
              <a:rPr lang="en-US" sz="4800" b="0" i="0" u="none" strike="noStrike" spc="200">
                <a:solidFill>
                  <a:srgbClr val="000000"/>
                </a:solidFill>
                <a:latin typeface="맑은 고딕" panose="020B0503020000020004" pitchFamily="50" charset="-127"/>
              </a:rPr>
              <a:t> </a:t>
            </a:r>
            <a:r>
              <a:rPr lang="ko-KR" sz="4800" b="0" i="0" u="none" strike="noStrike" spc="200">
                <a:solidFill>
                  <a:srgbClr val="000000"/>
                </a:solidFill>
                <a:ea typeface="맑은 고딕" panose="020B0503020000020004" pitchFamily="50" charset="-127"/>
              </a:rPr>
              <a:t>결과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603500" y="2171700"/>
            <a:ext cx="56769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75530"/>
              </a:lnSpc>
            </a:pPr>
            <a:r>
              <a:rPr lang="ko-KR" sz="3600" b="0" i="0" u="none" strike="noStrike" spc="100" dirty="0">
                <a:solidFill>
                  <a:srgbClr val="595959"/>
                </a:solidFill>
                <a:ea typeface="Noto Sans KR DemiLight" panose="020B0200000000000000" pitchFamily="50" charset="-127"/>
              </a:rPr>
              <a:t>마이페이지</a:t>
            </a:r>
            <a:r>
              <a:rPr lang="en-US" sz="3600" b="0" i="0" u="none" strike="noStrike" spc="100" dirty="0">
                <a:solidFill>
                  <a:srgbClr val="595959"/>
                </a:solidFill>
                <a:latin typeface="Noto Sans KR DemiLight" panose="020B0200000000000000" pitchFamily="50" charset="-127"/>
              </a:rPr>
              <a:t>-</a:t>
            </a:r>
            <a:r>
              <a:rPr lang="ko-KR" sz="3600" b="0" i="0" u="none" strike="noStrike" spc="100" dirty="0">
                <a:solidFill>
                  <a:srgbClr val="595959"/>
                </a:solidFill>
                <a:ea typeface="Noto Sans KR DemiLight" panose="020B0200000000000000" pitchFamily="50" charset="-127"/>
              </a:rPr>
              <a:t>구직활동</a:t>
            </a:r>
            <a:r>
              <a:rPr lang="en-US" sz="3600" b="0" i="0" u="none" strike="noStrike" spc="100" dirty="0">
                <a:solidFill>
                  <a:srgbClr val="595959"/>
                </a:solidFill>
                <a:latin typeface="Noto Sans KR DemiLight" panose="020B0200000000000000" pitchFamily="50" charset="-127"/>
              </a:rPr>
              <a:t> </a:t>
            </a:r>
            <a:r>
              <a:rPr lang="ko-KR" sz="3600" b="0" i="0" u="none" strike="noStrike" spc="100" dirty="0">
                <a:solidFill>
                  <a:srgbClr val="595959"/>
                </a:solidFill>
                <a:ea typeface="Noto Sans KR DemiLight" panose="020B0200000000000000" pitchFamily="50" charset="-127"/>
              </a:rPr>
              <a:t>내역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639800" y="4521200"/>
            <a:ext cx="4533900" cy="2032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70149"/>
              </a:lnSpc>
            </a:pPr>
            <a:r>
              <a:rPr lang="en-US" sz="2900" b="0" i="0" u="none" strike="noStrike" dirty="0">
                <a:solidFill>
                  <a:srgbClr val="000000"/>
                </a:solidFill>
                <a:ea typeface="Noto Sans KR DemiLight" panose="020B0200000000000000" pitchFamily="50" charset="-127"/>
              </a:rPr>
              <a:t>① </a:t>
            </a:r>
            <a:r>
              <a:rPr lang="ko-KR" sz="2900" b="0" i="0" u="none" strike="noStrike" dirty="0">
                <a:solidFill>
                  <a:srgbClr val="000000"/>
                </a:solidFill>
                <a:ea typeface="Noto Sans KR DemiLight" panose="020B0200000000000000" pitchFamily="50" charset="-127"/>
              </a:rPr>
              <a:t>표</a:t>
            </a:r>
            <a:r>
              <a:rPr lang="en-US" sz="2900" b="0" i="0" u="none" strike="noStrike" dirty="0">
                <a:solidFill>
                  <a:srgbClr val="000000"/>
                </a:solidFill>
                <a:latin typeface="Noto Sans KR DemiLight" panose="020B0200000000000000" pitchFamily="50" charset="-127"/>
              </a:rPr>
              <a:t> </a:t>
            </a:r>
            <a:r>
              <a:rPr lang="ko-KR" sz="2900" b="0" i="0" u="none" strike="noStrike" dirty="0">
                <a:solidFill>
                  <a:srgbClr val="000000"/>
                </a:solidFill>
                <a:ea typeface="Noto Sans KR DemiLight" panose="020B0200000000000000" pitchFamily="50" charset="-127"/>
              </a:rPr>
              <a:t>제목</a:t>
            </a:r>
          </a:p>
          <a:p>
            <a:pPr lvl="0" algn="l">
              <a:lnSpc>
                <a:spcPct val="170149"/>
              </a:lnSpc>
            </a:pPr>
            <a:r>
              <a:rPr lang="en-US" sz="2900" b="0" i="0" u="none" strike="noStrike" dirty="0">
                <a:solidFill>
                  <a:srgbClr val="000000"/>
                </a:solidFill>
                <a:ea typeface="Noto Sans KR DemiLight" panose="020B0200000000000000" pitchFamily="50" charset="-127"/>
              </a:rPr>
              <a:t>② </a:t>
            </a:r>
            <a:r>
              <a:rPr lang="ko-KR" sz="2900" b="0" i="0" u="none" strike="noStrike" dirty="0">
                <a:solidFill>
                  <a:srgbClr val="000000"/>
                </a:solidFill>
                <a:ea typeface="Noto Sans KR DemiLight" panose="020B0200000000000000" pitchFamily="50" charset="-127"/>
              </a:rPr>
              <a:t>지원</a:t>
            </a:r>
            <a:r>
              <a:rPr lang="en-US" sz="2900" b="0" i="0" u="none" strike="noStrike" dirty="0">
                <a:solidFill>
                  <a:srgbClr val="000000"/>
                </a:solidFill>
                <a:latin typeface="Noto Sans KR DemiLight" panose="020B0200000000000000" pitchFamily="50" charset="-127"/>
              </a:rPr>
              <a:t> </a:t>
            </a:r>
            <a:r>
              <a:rPr lang="ko-KR" sz="2900" b="0" i="0" u="none" strike="noStrike" dirty="0">
                <a:solidFill>
                  <a:srgbClr val="000000"/>
                </a:solidFill>
                <a:ea typeface="Noto Sans KR DemiLight" panose="020B0200000000000000" pitchFamily="50" charset="-127"/>
              </a:rPr>
              <a:t>정보</a:t>
            </a:r>
          </a:p>
          <a:p>
            <a:pPr lvl="0" algn="l">
              <a:lnSpc>
                <a:spcPct val="170149"/>
              </a:lnSpc>
            </a:pPr>
            <a:r>
              <a:rPr lang="en-US" sz="2900" b="0" i="0" u="none" strike="noStrike" dirty="0">
                <a:solidFill>
                  <a:srgbClr val="000000"/>
                </a:solidFill>
                <a:ea typeface="Noto Sans KR DemiLight" panose="020B0200000000000000" pitchFamily="50" charset="-127"/>
              </a:rPr>
              <a:t>③ </a:t>
            </a:r>
            <a:r>
              <a:rPr lang="ko-KR" sz="2900" b="0" i="0" u="none" strike="noStrike" dirty="0">
                <a:solidFill>
                  <a:srgbClr val="000000"/>
                </a:solidFill>
                <a:ea typeface="Noto Sans KR DemiLight" panose="020B0200000000000000" pitchFamily="50" charset="-127"/>
              </a:rPr>
              <a:t>지원</a:t>
            </a:r>
            <a:r>
              <a:rPr lang="en-US" sz="2900" b="0" i="0" u="none" strike="noStrike" dirty="0">
                <a:solidFill>
                  <a:srgbClr val="000000"/>
                </a:solidFill>
                <a:latin typeface="Noto Sans KR DemiLight" panose="020B0200000000000000" pitchFamily="50" charset="-127"/>
              </a:rPr>
              <a:t> </a:t>
            </a:r>
            <a:r>
              <a:rPr lang="ko-KR" sz="2900" b="0" i="0" u="none" strike="noStrike" dirty="0">
                <a:solidFill>
                  <a:srgbClr val="000000"/>
                </a:solidFill>
                <a:ea typeface="Noto Sans KR DemiLight" panose="020B0200000000000000" pitchFamily="50" charset="-127"/>
              </a:rPr>
              <a:t>상태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00200" y="4495801"/>
            <a:ext cx="10147300" cy="571499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03512" y="5067300"/>
            <a:ext cx="10177671" cy="12192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680700" y="5753100"/>
            <a:ext cx="698500" cy="3175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939800" y="4343400"/>
            <a:ext cx="406400" cy="46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600" b="0" i="0" u="none" strike="noStrike" dirty="0">
                <a:solidFill>
                  <a:srgbClr val="D94925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①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27100" y="5600700"/>
            <a:ext cx="419100" cy="46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600" b="0" i="0" u="none" strike="noStrike" dirty="0">
                <a:solidFill>
                  <a:srgbClr val="D94925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②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3784600" y="9588500"/>
            <a:ext cx="406400" cy="46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600" b="0" i="0" u="none" strike="noStrike" dirty="0">
                <a:solidFill>
                  <a:srgbClr val="D94925"/>
                </a:solidFill>
                <a:ea typeface="locus_sangsang" panose="02000504030000020003" pitchFamily="50" charset="-127"/>
              </a:rPr>
              <a:t>③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0299700" y="5613400"/>
            <a:ext cx="419100" cy="46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600" b="0" i="0" u="none" strike="noStrike" dirty="0">
                <a:solidFill>
                  <a:srgbClr val="D94925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③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151100" y="-825500"/>
            <a:ext cx="1638300" cy="1638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16459200" y="-825500"/>
            <a:ext cx="1638300" cy="1638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-825500" y="8978900"/>
            <a:ext cx="2133600" cy="2133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82800" y="3238500"/>
            <a:ext cx="10591800" cy="59563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10200" y="5029200"/>
            <a:ext cx="4635500" cy="21209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04300" y="5207000"/>
            <a:ext cx="889000" cy="4699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-5400000">
            <a:off x="1790700" y="990600"/>
            <a:ext cx="635000" cy="6350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-5400000">
            <a:off x="2260600" y="990600"/>
            <a:ext cx="635000" cy="6350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752600" y="1168400"/>
            <a:ext cx="673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75530"/>
              </a:lnSpc>
            </a:pPr>
            <a:r>
              <a:rPr lang="en-US" sz="2800" b="0" i="0" u="none" strike="noStrike" spc="100" dirty="0">
                <a:solidFill>
                  <a:srgbClr val="FFFFFF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04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603500" y="1397000"/>
            <a:ext cx="5702300" cy="558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75530"/>
              </a:lnSpc>
            </a:pPr>
            <a:r>
              <a:rPr lang="ko-KR" sz="4800" b="0" i="0" u="none" strike="noStrike" spc="200">
                <a:solidFill>
                  <a:srgbClr val="000000"/>
                </a:solidFill>
                <a:ea typeface="맑은 고딕" panose="020B0503020000020004" pitchFamily="50" charset="-127"/>
              </a:rPr>
              <a:t>프로젝트</a:t>
            </a:r>
            <a:r>
              <a:rPr lang="en-US" sz="4800" b="0" i="0" u="none" strike="noStrike" spc="200">
                <a:solidFill>
                  <a:srgbClr val="000000"/>
                </a:solidFill>
                <a:latin typeface="맑은 고딕" panose="020B0503020000020004" pitchFamily="50" charset="-127"/>
              </a:rPr>
              <a:t> </a:t>
            </a:r>
            <a:r>
              <a:rPr lang="ko-KR" sz="4800" b="0" i="0" u="none" strike="noStrike" spc="200">
                <a:solidFill>
                  <a:srgbClr val="000000"/>
                </a:solidFill>
                <a:ea typeface="맑은 고딕" panose="020B0503020000020004" pitchFamily="50" charset="-127"/>
              </a:rPr>
              <a:t>결과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603500" y="2171700"/>
            <a:ext cx="56769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75530"/>
              </a:lnSpc>
            </a:pPr>
            <a:r>
              <a:rPr lang="ko-KR" sz="3600" b="0" i="0" u="none" strike="noStrike" spc="100" dirty="0">
                <a:solidFill>
                  <a:srgbClr val="595959"/>
                </a:solidFill>
                <a:ea typeface="Noto Sans KR DemiLight" panose="020B0200000000000000" pitchFamily="50" charset="-127"/>
              </a:rPr>
              <a:t>채용</a:t>
            </a:r>
            <a:r>
              <a:rPr lang="en-US" sz="3600" b="0" i="0" u="none" strike="noStrike" spc="100" dirty="0">
                <a:solidFill>
                  <a:srgbClr val="595959"/>
                </a:solidFill>
                <a:latin typeface="Noto Sans KR DemiLight" panose="020B0200000000000000" pitchFamily="50" charset="-127"/>
              </a:rPr>
              <a:t> </a:t>
            </a:r>
            <a:r>
              <a:rPr lang="ko-KR" sz="3600" b="0" i="0" u="none" strike="noStrike" spc="100" dirty="0">
                <a:solidFill>
                  <a:srgbClr val="595959"/>
                </a:solidFill>
                <a:ea typeface="Noto Sans KR DemiLight" panose="020B0200000000000000" pitchFamily="50" charset="-127"/>
              </a:rPr>
              <a:t>정보</a:t>
            </a:r>
            <a:r>
              <a:rPr lang="en-US" sz="3600" b="0" i="0" u="none" strike="noStrike" spc="100" dirty="0">
                <a:solidFill>
                  <a:srgbClr val="595959"/>
                </a:solidFill>
                <a:latin typeface="Noto Sans KR DemiLight" panose="020B0200000000000000" pitchFamily="50" charset="-127"/>
              </a:rPr>
              <a:t>-</a:t>
            </a:r>
            <a:r>
              <a:rPr lang="ko-KR" sz="3600" b="0" i="0" u="none" strike="noStrike" spc="100" dirty="0">
                <a:solidFill>
                  <a:srgbClr val="595959"/>
                </a:solidFill>
                <a:ea typeface="Noto Sans KR DemiLight" panose="020B0200000000000000" pitchFamily="50" charset="-127"/>
              </a:rPr>
              <a:t>공고</a:t>
            </a:r>
            <a:r>
              <a:rPr lang="en-US" sz="3600" b="0" i="0" u="none" strike="noStrike" spc="100" dirty="0">
                <a:solidFill>
                  <a:srgbClr val="595959"/>
                </a:solidFill>
                <a:latin typeface="Noto Sans KR DemiLight" panose="020B0200000000000000" pitchFamily="50" charset="-127"/>
              </a:rPr>
              <a:t> </a:t>
            </a:r>
            <a:r>
              <a:rPr lang="ko-KR" sz="3600" b="0" i="0" u="none" strike="noStrike" spc="100" dirty="0">
                <a:solidFill>
                  <a:srgbClr val="595959"/>
                </a:solidFill>
                <a:ea typeface="Noto Sans KR DemiLight" panose="020B0200000000000000" pitchFamily="50" charset="-127"/>
              </a:rPr>
              <a:t>지원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3500100" y="3797300"/>
            <a:ext cx="4533900" cy="2032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70149"/>
              </a:lnSpc>
            </a:pPr>
            <a:r>
              <a:rPr lang="en-US" sz="2900" b="0" i="0" u="none" strike="noStrike" dirty="0">
                <a:solidFill>
                  <a:srgbClr val="000000"/>
                </a:solidFill>
                <a:ea typeface="Noto Sans KR DemiLight" panose="020B0200000000000000" pitchFamily="50" charset="-127"/>
              </a:rPr>
              <a:t>① </a:t>
            </a:r>
            <a:r>
              <a:rPr lang="ko-KR" sz="2900" b="0" i="0" u="none" strike="noStrike" dirty="0" err="1">
                <a:solidFill>
                  <a:srgbClr val="000000"/>
                </a:solidFill>
                <a:ea typeface="Noto Sans KR DemiLight" panose="020B0200000000000000" pitchFamily="50" charset="-127"/>
              </a:rPr>
              <a:t>지원시</a:t>
            </a:r>
            <a:r>
              <a:rPr lang="en-US" sz="2900" b="0" i="0" u="none" strike="noStrike" dirty="0">
                <a:solidFill>
                  <a:srgbClr val="000000"/>
                </a:solidFill>
                <a:latin typeface="Noto Sans KR DemiLight" panose="020B0200000000000000" pitchFamily="50" charset="-127"/>
              </a:rPr>
              <a:t> </a:t>
            </a:r>
            <a:r>
              <a:rPr lang="ko-KR" sz="2900" b="0" i="0" u="none" strike="noStrike" dirty="0">
                <a:solidFill>
                  <a:srgbClr val="000000"/>
                </a:solidFill>
                <a:ea typeface="Noto Sans KR DemiLight" panose="020B0200000000000000" pitchFamily="50" charset="-127"/>
              </a:rPr>
              <a:t>이력서</a:t>
            </a:r>
            <a:r>
              <a:rPr lang="en-US" sz="2900" b="0" i="0" u="none" strike="noStrike" dirty="0">
                <a:solidFill>
                  <a:srgbClr val="000000"/>
                </a:solidFill>
                <a:latin typeface="Noto Sans KR DemiLight" panose="020B0200000000000000" pitchFamily="50" charset="-127"/>
              </a:rPr>
              <a:t> </a:t>
            </a:r>
            <a:r>
              <a:rPr lang="ko-KR" sz="2900" b="0" i="0" u="none" strike="noStrike" dirty="0">
                <a:solidFill>
                  <a:srgbClr val="000000"/>
                </a:solidFill>
                <a:ea typeface="Noto Sans KR DemiLight" panose="020B0200000000000000" pitchFamily="50" charset="-127"/>
              </a:rPr>
              <a:t>선택화면</a:t>
            </a:r>
          </a:p>
          <a:p>
            <a:pPr lvl="0" algn="l">
              <a:lnSpc>
                <a:spcPct val="170149"/>
              </a:lnSpc>
            </a:pPr>
            <a:r>
              <a:rPr lang="en-US" sz="2900" b="0" i="0" u="none" strike="noStrike" dirty="0">
                <a:solidFill>
                  <a:srgbClr val="000000"/>
                </a:solidFill>
                <a:ea typeface="Noto Sans KR DemiLight" panose="020B0200000000000000" pitchFamily="50" charset="-127"/>
              </a:rPr>
              <a:t>② </a:t>
            </a:r>
            <a:r>
              <a:rPr lang="ko-KR" sz="2900" b="0" i="0" u="none" strike="noStrike" dirty="0">
                <a:solidFill>
                  <a:srgbClr val="000000"/>
                </a:solidFill>
                <a:ea typeface="Noto Sans KR DemiLight" panose="020B0200000000000000" pitchFamily="50" charset="-127"/>
              </a:rPr>
              <a:t>보유</a:t>
            </a:r>
            <a:r>
              <a:rPr lang="en-US" sz="2900" b="0" i="0" u="none" strike="noStrike" dirty="0">
                <a:solidFill>
                  <a:srgbClr val="000000"/>
                </a:solidFill>
                <a:latin typeface="Noto Sans KR DemiLight" panose="020B0200000000000000" pitchFamily="50" charset="-127"/>
              </a:rPr>
              <a:t> </a:t>
            </a:r>
            <a:r>
              <a:rPr lang="ko-KR" sz="2900" b="0" i="0" u="none" strike="noStrike" dirty="0">
                <a:solidFill>
                  <a:srgbClr val="000000"/>
                </a:solidFill>
                <a:ea typeface="Noto Sans KR DemiLight" panose="020B0200000000000000" pitchFamily="50" charset="-127"/>
              </a:rPr>
              <a:t>이력서</a:t>
            </a:r>
            <a:r>
              <a:rPr lang="en-US" sz="2900" b="0" i="0" u="none" strike="noStrike" dirty="0">
                <a:solidFill>
                  <a:srgbClr val="000000"/>
                </a:solidFill>
                <a:latin typeface="Noto Sans KR DemiLight" panose="020B0200000000000000" pitchFamily="50" charset="-127"/>
              </a:rPr>
              <a:t> </a:t>
            </a:r>
            <a:r>
              <a:rPr lang="ko-KR" sz="2900" b="0" i="0" u="none" strike="noStrike" dirty="0">
                <a:solidFill>
                  <a:srgbClr val="000000"/>
                </a:solidFill>
                <a:ea typeface="Noto Sans KR DemiLight" panose="020B0200000000000000" pitchFamily="50" charset="-127"/>
              </a:rPr>
              <a:t>목록</a:t>
            </a:r>
          </a:p>
          <a:p>
            <a:pPr lvl="0" algn="l">
              <a:lnSpc>
                <a:spcPct val="170149"/>
              </a:lnSpc>
            </a:pPr>
            <a:r>
              <a:rPr lang="en-US" sz="2900" b="0" i="0" u="none" strike="noStrike" dirty="0">
                <a:solidFill>
                  <a:srgbClr val="000000"/>
                </a:solidFill>
                <a:ea typeface="Noto Sans KR DemiLight" panose="020B0200000000000000" pitchFamily="50" charset="-127"/>
              </a:rPr>
              <a:t>③ </a:t>
            </a:r>
            <a:r>
              <a:rPr lang="ko-KR" sz="2900" b="0" i="0" u="none" strike="noStrike" dirty="0">
                <a:solidFill>
                  <a:srgbClr val="000000"/>
                </a:solidFill>
                <a:ea typeface="Noto Sans KR DemiLight" panose="020B0200000000000000" pitchFamily="50" charset="-127"/>
              </a:rPr>
              <a:t>이력서</a:t>
            </a:r>
            <a:r>
              <a:rPr lang="en-US" sz="2900" b="0" i="0" u="none" strike="noStrike" dirty="0">
                <a:solidFill>
                  <a:srgbClr val="000000"/>
                </a:solidFill>
                <a:latin typeface="Noto Sans KR DemiLight" panose="020B0200000000000000" pitchFamily="50" charset="-127"/>
              </a:rPr>
              <a:t> </a:t>
            </a:r>
            <a:r>
              <a:rPr lang="ko-KR" sz="2900" b="0" i="0" u="none" strike="noStrike" dirty="0">
                <a:solidFill>
                  <a:srgbClr val="000000"/>
                </a:solidFill>
                <a:ea typeface="Noto Sans KR DemiLight" panose="020B0200000000000000" pitchFamily="50" charset="-127"/>
              </a:rPr>
              <a:t>적합도</a:t>
            </a:r>
            <a:r>
              <a:rPr lang="en-US" sz="2900" b="0" i="0" u="none" strike="noStrike" dirty="0">
                <a:solidFill>
                  <a:srgbClr val="000000"/>
                </a:solidFill>
                <a:latin typeface="Noto Sans KR DemiLight" panose="020B0200000000000000" pitchFamily="50" charset="-127"/>
              </a:rPr>
              <a:t> 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5181600" y="4305300"/>
            <a:ext cx="419100" cy="46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600" b="0" i="0" u="none" strike="noStrike" dirty="0">
                <a:solidFill>
                  <a:srgbClr val="D94925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①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5016500" y="5156200"/>
            <a:ext cx="419100" cy="46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600" b="0" i="0" u="none" strike="noStrike" dirty="0">
                <a:solidFill>
                  <a:srgbClr val="D94925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②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8610600" y="5181600"/>
            <a:ext cx="419100" cy="46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600" b="0" i="0" u="none" strike="noStrike" dirty="0">
                <a:solidFill>
                  <a:srgbClr val="D94925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③</a:t>
            </a:r>
          </a:p>
        </p:txBody>
      </p:sp>
      <p:pic>
        <p:nvPicPr>
          <p:cNvPr id="21" name="Picture 13">
            <a:extLst>
              <a:ext uri="{FF2B5EF4-FFF2-40B4-BE49-F238E27FC236}">
                <a16:creationId xmlns:a16="http://schemas.microsoft.com/office/drawing/2014/main" id="{467D4366-7CDB-4FD7-9CCC-DD80337268D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51116" y="4279900"/>
            <a:ext cx="5235884" cy="40640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151100" y="-825500"/>
            <a:ext cx="1638300" cy="1638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16459200" y="-825500"/>
            <a:ext cx="1638300" cy="1638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-825500" y="8978900"/>
            <a:ext cx="2133600" cy="2133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7900" y="3517900"/>
            <a:ext cx="6172200" cy="3251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44700" y="3467100"/>
            <a:ext cx="10185400" cy="5359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94500" y="4953000"/>
            <a:ext cx="990600" cy="5207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97800" y="4940300"/>
            <a:ext cx="990600" cy="520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79000" y="5041900"/>
            <a:ext cx="825500" cy="3556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680700" y="5041900"/>
            <a:ext cx="952500" cy="35560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-5400000">
            <a:off x="1790700" y="990600"/>
            <a:ext cx="635000" cy="6350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-5400000">
            <a:off x="2260600" y="990600"/>
            <a:ext cx="635000" cy="6350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1752600" y="1168400"/>
            <a:ext cx="673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75530"/>
              </a:lnSpc>
            </a:pPr>
            <a:r>
              <a:rPr lang="en-US" sz="2800" b="0" i="0" u="none" strike="noStrike" spc="100" dirty="0">
                <a:solidFill>
                  <a:srgbClr val="FFFFFF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04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603500" y="1397000"/>
            <a:ext cx="5702300" cy="558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75530"/>
              </a:lnSpc>
            </a:pPr>
            <a:r>
              <a:rPr lang="ko-KR" sz="4800" b="0" i="0" u="none" strike="noStrike" spc="200">
                <a:solidFill>
                  <a:srgbClr val="000000"/>
                </a:solidFill>
                <a:ea typeface="맑은 고딕" panose="020B0503020000020004" pitchFamily="50" charset="-127"/>
              </a:rPr>
              <a:t>프로젝트</a:t>
            </a:r>
            <a:r>
              <a:rPr lang="en-US" sz="4800" b="0" i="0" u="none" strike="noStrike" spc="200">
                <a:solidFill>
                  <a:srgbClr val="000000"/>
                </a:solidFill>
                <a:latin typeface="맑은 고딕" panose="020B0503020000020004" pitchFamily="50" charset="-127"/>
              </a:rPr>
              <a:t> </a:t>
            </a:r>
            <a:r>
              <a:rPr lang="ko-KR" sz="4800" b="0" i="0" u="none" strike="noStrike" spc="200">
                <a:solidFill>
                  <a:srgbClr val="000000"/>
                </a:solidFill>
                <a:ea typeface="맑은 고딕" panose="020B0503020000020004" pitchFamily="50" charset="-127"/>
              </a:rPr>
              <a:t>결과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603500" y="2171700"/>
            <a:ext cx="56769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75530"/>
              </a:lnSpc>
            </a:pPr>
            <a:r>
              <a:rPr lang="ko-KR" sz="3600" b="0" i="0" u="none" strike="noStrike" spc="100" dirty="0">
                <a:solidFill>
                  <a:srgbClr val="595959"/>
                </a:solidFill>
                <a:ea typeface="Noto Sans KR DemiLight" panose="020B0200000000000000" pitchFamily="50" charset="-127"/>
              </a:rPr>
              <a:t>기업</a:t>
            </a:r>
            <a:r>
              <a:rPr lang="en-US" sz="3600" b="0" i="0" u="none" strike="noStrike" spc="100" dirty="0">
                <a:solidFill>
                  <a:srgbClr val="595959"/>
                </a:solidFill>
                <a:latin typeface="Noto Sans KR DemiLight" panose="020B0200000000000000" pitchFamily="50" charset="-127"/>
              </a:rPr>
              <a:t> </a:t>
            </a:r>
            <a:r>
              <a:rPr lang="ko-KR" sz="3600" b="0" i="0" u="none" strike="noStrike" spc="100" dirty="0">
                <a:solidFill>
                  <a:srgbClr val="595959"/>
                </a:solidFill>
                <a:ea typeface="Noto Sans KR DemiLight" panose="020B0200000000000000" pitchFamily="50" charset="-127"/>
              </a:rPr>
              <a:t>서비스</a:t>
            </a:r>
            <a:r>
              <a:rPr lang="en-US" sz="3600" b="0" i="0" u="none" strike="noStrike" spc="100" dirty="0">
                <a:solidFill>
                  <a:srgbClr val="595959"/>
                </a:solidFill>
                <a:latin typeface="Noto Sans KR DemiLight" panose="020B0200000000000000" pitchFamily="50" charset="-127"/>
              </a:rPr>
              <a:t>-</a:t>
            </a:r>
            <a:r>
              <a:rPr lang="ko-KR" sz="3600" b="0" i="0" u="none" strike="noStrike" spc="100" dirty="0">
                <a:solidFill>
                  <a:srgbClr val="595959"/>
                </a:solidFill>
                <a:ea typeface="Noto Sans KR DemiLight" panose="020B0200000000000000" pitchFamily="50" charset="-127"/>
              </a:rPr>
              <a:t>지원자</a:t>
            </a:r>
            <a:r>
              <a:rPr lang="en-US" sz="3600" b="0" i="0" u="none" strike="noStrike" spc="100" dirty="0">
                <a:solidFill>
                  <a:srgbClr val="595959"/>
                </a:solidFill>
                <a:latin typeface="Noto Sans KR DemiLight" panose="020B0200000000000000" pitchFamily="50" charset="-127"/>
              </a:rPr>
              <a:t> </a:t>
            </a:r>
            <a:r>
              <a:rPr lang="ko-KR" sz="3600" b="0" i="0" u="none" strike="noStrike" spc="100" dirty="0">
                <a:solidFill>
                  <a:srgbClr val="595959"/>
                </a:solidFill>
                <a:ea typeface="Noto Sans KR DemiLight" panose="020B0200000000000000" pitchFamily="50" charset="-127"/>
              </a:rPr>
              <a:t>목록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3500100" y="3797300"/>
            <a:ext cx="4533900" cy="2781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70149"/>
              </a:lnSpc>
            </a:pPr>
            <a:r>
              <a:rPr lang="en-US" sz="2900" b="0" i="0" u="none" strike="noStrike" dirty="0">
                <a:solidFill>
                  <a:srgbClr val="000000"/>
                </a:solidFill>
                <a:ea typeface="Noto Sans KR DemiLight" panose="020B0200000000000000" pitchFamily="50" charset="-127"/>
              </a:rPr>
              <a:t>① </a:t>
            </a:r>
            <a:r>
              <a:rPr lang="ko-KR" sz="2900" b="0" i="0" u="none" strike="noStrike" dirty="0">
                <a:solidFill>
                  <a:srgbClr val="000000"/>
                </a:solidFill>
                <a:ea typeface="Noto Sans KR DemiLight" panose="020B0200000000000000" pitchFamily="50" charset="-127"/>
              </a:rPr>
              <a:t>이력서</a:t>
            </a:r>
            <a:r>
              <a:rPr lang="en-US" sz="2900" b="0" i="0" u="none" strike="noStrike" dirty="0">
                <a:solidFill>
                  <a:srgbClr val="000000"/>
                </a:solidFill>
                <a:latin typeface="Noto Sans KR DemiLight" panose="020B0200000000000000" pitchFamily="50" charset="-127"/>
              </a:rPr>
              <a:t> </a:t>
            </a:r>
            <a:r>
              <a:rPr lang="ko-KR" sz="2900" b="0" i="0" u="none" strike="noStrike" dirty="0">
                <a:solidFill>
                  <a:srgbClr val="000000"/>
                </a:solidFill>
                <a:ea typeface="Noto Sans KR DemiLight" panose="020B0200000000000000" pitchFamily="50" charset="-127"/>
              </a:rPr>
              <a:t>열람</a:t>
            </a:r>
          </a:p>
          <a:p>
            <a:pPr lvl="0" algn="l">
              <a:lnSpc>
                <a:spcPct val="170149"/>
              </a:lnSpc>
            </a:pPr>
            <a:r>
              <a:rPr lang="en-US" sz="2900" b="0" i="0" u="none" strike="noStrike" dirty="0">
                <a:solidFill>
                  <a:srgbClr val="000000"/>
                </a:solidFill>
                <a:ea typeface="Noto Sans KR DemiLight" panose="020B0200000000000000" pitchFamily="50" charset="-127"/>
              </a:rPr>
              <a:t>② </a:t>
            </a:r>
            <a:r>
              <a:rPr lang="ko-KR" sz="2900" b="0" i="0" u="none" strike="noStrike" dirty="0">
                <a:solidFill>
                  <a:srgbClr val="000000"/>
                </a:solidFill>
                <a:ea typeface="Noto Sans KR DemiLight" panose="020B0200000000000000" pitchFamily="50" charset="-127"/>
              </a:rPr>
              <a:t>채용공고</a:t>
            </a:r>
            <a:r>
              <a:rPr lang="en-US" sz="2900" b="0" i="0" u="none" strike="noStrike" dirty="0">
                <a:solidFill>
                  <a:srgbClr val="000000"/>
                </a:solidFill>
                <a:latin typeface="Noto Sans KR DemiLight" panose="020B0200000000000000" pitchFamily="50" charset="-127"/>
              </a:rPr>
              <a:t> </a:t>
            </a:r>
            <a:r>
              <a:rPr lang="ko-KR" sz="2900" b="0" i="0" u="none" strike="noStrike" dirty="0">
                <a:solidFill>
                  <a:srgbClr val="000000"/>
                </a:solidFill>
                <a:ea typeface="Noto Sans KR DemiLight" panose="020B0200000000000000" pitchFamily="50" charset="-127"/>
              </a:rPr>
              <a:t>사전질문</a:t>
            </a:r>
          </a:p>
          <a:p>
            <a:pPr lvl="0" algn="l">
              <a:lnSpc>
                <a:spcPct val="170149"/>
              </a:lnSpc>
            </a:pPr>
            <a:r>
              <a:rPr lang="en-US" sz="2900" b="0" i="0" u="none" strike="noStrike" dirty="0">
                <a:solidFill>
                  <a:srgbClr val="000000"/>
                </a:solidFill>
                <a:ea typeface="Noto Sans KR DemiLight" panose="020B0200000000000000" pitchFamily="50" charset="-127"/>
              </a:rPr>
              <a:t>③ </a:t>
            </a:r>
            <a:r>
              <a:rPr lang="ko-KR" sz="2900" b="0" i="0" u="none" strike="noStrike" dirty="0">
                <a:solidFill>
                  <a:srgbClr val="000000"/>
                </a:solidFill>
                <a:ea typeface="Noto Sans KR DemiLight" panose="020B0200000000000000" pitchFamily="50" charset="-127"/>
              </a:rPr>
              <a:t>지원상태</a:t>
            </a:r>
          </a:p>
          <a:p>
            <a:pPr lvl="0" algn="l">
              <a:lnSpc>
                <a:spcPct val="170149"/>
              </a:lnSpc>
            </a:pPr>
            <a:r>
              <a:rPr lang="en-US" sz="2900" b="0" i="0" u="none" strike="noStrike" dirty="0">
                <a:solidFill>
                  <a:srgbClr val="000000"/>
                </a:solidFill>
                <a:ea typeface="Noto Sans KR DemiLight" panose="020B0200000000000000" pitchFamily="50" charset="-127"/>
              </a:rPr>
              <a:t>③ </a:t>
            </a:r>
            <a:r>
              <a:rPr lang="ko-KR" sz="2900" b="0" i="0" u="none" strike="noStrike" dirty="0">
                <a:solidFill>
                  <a:srgbClr val="000000"/>
                </a:solidFill>
                <a:ea typeface="Noto Sans KR DemiLight" panose="020B0200000000000000" pitchFamily="50" charset="-127"/>
              </a:rPr>
              <a:t>지원상태</a:t>
            </a:r>
            <a:r>
              <a:rPr lang="en-US" sz="2900" b="0" i="0" u="none" strike="noStrike" dirty="0">
                <a:solidFill>
                  <a:srgbClr val="000000"/>
                </a:solidFill>
                <a:latin typeface="Noto Sans KR DemiLight" panose="020B0200000000000000" pitchFamily="50" charset="-127"/>
              </a:rPr>
              <a:t> </a:t>
            </a:r>
            <a:r>
              <a:rPr lang="ko-KR" sz="2900" b="0" i="0" u="none" strike="noStrike" dirty="0">
                <a:solidFill>
                  <a:srgbClr val="000000"/>
                </a:solidFill>
                <a:ea typeface="Noto Sans KR DemiLight" panose="020B0200000000000000" pitchFamily="50" charset="-127"/>
              </a:rPr>
              <a:t>변경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553700" y="4597400"/>
            <a:ext cx="419100" cy="46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600" b="0" i="0" u="none" strike="noStrike" dirty="0">
                <a:solidFill>
                  <a:srgbClr val="D94925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④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6413500" y="4965700"/>
            <a:ext cx="419100" cy="46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600" b="0" i="0" u="none" strike="noStrike" dirty="0">
                <a:solidFill>
                  <a:srgbClr val="D94925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①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7658100" y="5422900"/>
            <a:ext cx="419100" cy="46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600" b="0" i="0" u="none" strike="noStrike" dirty="0">
                <a:solidFill>
                  <a:srgbClr val="D94925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②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9385300" y="4699000"/>
            <a:ext cx="419100" cy="46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600" b="0" i="0" u="none" strike="noStrike" dirty="0">
                <a:solidFill>
                  <a:srgbClr val="D94925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③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151100" y="-825500"/>
            <a:ext cx="1638300" cy="1638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16459200" y="-825500"/>
            <a:ext cx="1638300" cy="1638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-825500" y="8978900"/>
            <a:ext cx="2133600" cy="21336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5400000">
            <a:off x="1790700" y="990600"/>
            <a:ext cx="635000" cy="6350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-5400000">
            <a:off x="2260600" y="990600"/>
            <a:ext cx="635000" cy="6350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752600" y="1168400"/>
            <a:ext cx="673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75530"/>
              </a:lnSpc>
            </a:pPr>
            <a:r>
              <a:rPr lang="en-US" sz="2800" b="0" i="0" u="none" strike="noStrike" spc="100" dirty="0">
                <a:solidFill>
                  <a:srgbClr val="FFFFFF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04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603500" y="1397000"/>
            <a:ext cx="5702300" cy="558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75530"/>
              </a:lnSpc>
            </a:pPr>
            <a:r>
              <a:rPr lang="ko-KR" sz="4800" b="0" i="0" u="none" strike="noStrike" spc="200">
                <a:solidFill>
                  <a:srgbClr val="000000"/>
                </a:solidFill>
                <a:ea typeface="맑은 고딕" panose="020B0503020000020004" pitchFamily="50" charset="-127"/>
              </a:rPr>
              <a:t>프로젝트</a:t>
            </a:r>
            <a:r>
              <a:rPr lang="en-US" sz="4800" b="0" i="0" u="none" strike="noStrike" spc="200">
                <a:solidFill>
                  <a:srgbClr val="000000"/>
                </a:solidFill>
                <a:latin typeface="맑은 고딕" panose="020B0503020000020004" pitchFamily="50" charset="-127"/>
              </a:rPr>
              <a:t> </a:t>
            </a:r>
            <a:r>
              <a:rPr lang="ko-KR" sz="4800" b="0" i="0" u="none" strike="noStrike" spc="200">
                <a:solidFill>
                  <a:srgbClr val="000000"/>
                </a:solidFill>
                <a:ea typeface="맑은 고딕" panose="020B0503020000020004" pitchFamily="50" charset="-127"/>
              </a:rPr>
              <a:t>결과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603500" y="2171700"/>
            <a:ext cx="56769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75530"/>
              </a:lnSpc>
            </a:pPr>
            <a:r>
              <a:rPr lang="ko-KR" sz="3600" b="0" i="0" u="none" strike="noStrike" spc="100" dirty="0">
                <a:solidFill>
                  <a:srgbClr val="595959"/>
                </a:solidFill>
                <a:ea typeface="Noto Sans KR DemiLight" panose="020B0200000000000000" pitchFamily="50" charset="-127"/>
              </a:rPr>
              <a:t>채용</a:t>
            </a:r>
            <a:r>
              <a:rPr lang="en-US" sz="3600" b="0" i="0" u="none" strike="noStrike" spc="100" dirty="0">
                <a:solidFill>
                  <a:srgbClr val="595959"/>
                </a:solidFill>
                <a:latin typeface="Noto Sans KR DemiLight" panose="020B0200000000000000" pitchFamily="50" charset="-127"/>
              </a:rPr>
              <a:t> </a:t>
            </a:r>
            <a:r>
              <a:rPr lang="ko-KR" sz="3600" b="0" i="0" u="none" strike="noStrike" spc="100" dirty="0">
                <a:solidFill>
                  <a:srgbClr val="595959"/>
                </a:solidFill>
                <a:ea typeface="Noto Sans KR DemiLight" panose="020B0200000000000000" pitchFamily="50" charset="-127"/>
              </a:rPr>
              <a:t>정보</a:t>
            </a:r>
            <a:r>
              <a:rPr lang="en-US" sz="3600" b="0" i="0" u="none" strike="noStrike" spc="100" dirty="0">
                <a:solidFill>
                  <a:srgbClr val="595959"/>
                </a:solidFill>
                <a:latin typeface="Noto Sans KR DemiLight" panose="020B0200000000000000" pitchFamily="50" charset="-127"/>
              </a:rPr>
              <a:t> - </a:t>
            </a:r>
            <a:r>
              <a:rPr lang="ko-KR" sz="3600" b="0" i="0" u="none" strike="noStrike" spc="100" dirty="0">
                <a:solidFill>
                  <a:srgbClr val="595959"/>
                </a:solidFill>
                <a:ea typeface="Noto Sans KR DemiLight" panose="020B0200000000000000" pitchFamily="50" charset="-127"/>
              </a:rPr>
              <a:t>공고</a:t>
            </a:r>
            <a:r>
              <a:rPr lang="en-US" sz="3600" b="0" i="0" u="none" strike="noStrike" spc="100" dirty="0">
                <a:solidFill>
                  <a:srgbClr val="595959"/>
                </a:solidFill>
                <a:latin typeface="Noto Sans KR DemiLight" panose="020B0200000000000000" pitchFamily="50" charset="-127"/>
              </a:rPr>
              <a:t> </a:t>
            </a:r>
            <a:r>
              <a:rPr lang="ko-KR" sz="3600" b="0" i="0" u="none" strike="noStrike" spc="100" dirty="0">
                <a:solidFill>
                  <a:srgbClr val="595959"/>
                </a:solidFill>
                <a:ea typeface="Noto Sans KR DemiLight" panose="020B0200000000000000" pitchFamily="50" charset="-127"/>
              </a:rPr>
              <a:t>메인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500100" y="3797300"/>
            <a:ext cx="4711700" cy="3530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70149"/>
              </a:lnSpc>
            </a:pPr>
            <a:r>
              <a:rPr lang="en-US" sz="2900" b="0" i="0" u="none" strike="noStrike" dirty="0">
                <a:solidFill>
                  <a:srgbClr val="000000"/>
                </a:solidFill>
                <a:ea typeface="Noto Sans KR DemiLight" panose="020B0200000000000000" pitchFamily="50" charset="-127"/>
              </a:rPr>
              <a:t>① </a:t>
            </a:r>
            <a:r>
              <a:rPr lang="ko-KR" sz="2900" b="0" i="0" u="none" strike="noStrike" dirty="0">
                <a:solidFill>
                  <a:srgbClr val="000000"/>
                </a:solidFill>
                <a:ea typeface="Noto Sans KR DemiLight" panose="020B0200000000000000" pitchFamily="50" charset="-127"/>
              </a:rPr>
              <a:t>채용</a:t>
            </a:r>
            <a:r>
              <a:rPr lang="en-US" sz="2900" b="0" i="0" u="none" strike="noStrike" dirty="0">
                <a:solidFill>
                  <a:srgbClr val="000000"/>
                </a:solidFill>
                <a:latin typeface="Noto Sans KR DemiLight" panose="020B0200000000000000" pitchFamily="50" charset="-127"/>
              </a:rPr>
              <a:t> </a:t>
            </a:r>
            <a:r>
              <a:rPr lang="ko-KR" sz="2900" b="0" i="0" u="none" strike="noStrike" dirty="0">
                <a:solidFill>
                  <a:srgbClr val="000000"/>
                </a:solidFill>
                <a:ea typeface="Noto Sans KR DemiLight" panose="020B0200000000000000" pitchFamily="50" charset="-127"/>
              </a:rPr>
              <a:t>공고</a:t>
            </a:r>
            <a:r>
              <a:rPr lang="en-US" sz="2900" b="0" i="0" u="none" strike="noStrike" dirty="0">
                <a:solidFill>
                  <a:srgbClr val="000000"/>
                </a:solidFill>
                <a:latin typeface="Noto Sans KR DemiLight" panose="020B0200000000000000" pitchFamily="50" charset="-127"/>
              </a:rPr>
              <a:t> </a:t>
            </a:r>
            <a:r>
              <a:rPr lang="ko-KR" sz="2900" b="0" i="0" u="none" strike="noStrike" dirty="0">
                <a:solidFill>
                  <a:srgbClr val="000000"/>
                </a:solidFill>
                <a:ea typeface="Noto Sans KR DemiLight" panose="020B0200000000000000" pitchFamily="50" charset="-127"/>
              </a:rPr>
              <a:t>목록</a:t>
            </a:r>
          </a:p>
          <a:p>
            <a:pPr lvl="0" algn="l">
              <a:lnSpc>
                <a:spcPct val="170149"/>
              </a:lnSpc>
            </a:pPr>
            <a:r>
              <a:rPr lang="en-US" sz="2900" b="0" i="0" u="none" strike="noStrike" dirty="0">
                <a:solidFill>
                  <a:srgbClr val="000000"/>
                </a:solidFill>
                <a:ea typeface="Noto Sans KR DemiLight" panose="020B0200000000000000" pitchFamily="50" charset="-127"/>
              </a:rPr>
              <a:t>② </a:t>
            </a:r>
            <a:r>
              <a:rPr lang="ko-KR" sz="2900" b="0" i="0" u="none" strike="noStrike" dirty="0">
                <a:solidFill>
                  <a:srgbClr val="000000"/>
                </a:solidFill>
                <a:ea typeface="Noto Sans KR DemiLight" panose="020B0200000000000000" pitchFamily="50" charset="-127"/>
              </a:rPr>
              <a:t>지</a:t>
            </a:r>
            <a:r>
              <a:rPr lang="ko-KR" altLang="en-US" sz="2900" b="0" i="0" u="none" strike="noStrike" dirty="0">
                <a:solidFill>
                  <a:srgbClr val="000000"/>
                </a:solidFill>
                <a:ea typeface="Noto Sans KR DemiLight" panose="020B0200000000000000" pitchFamily="50" charset="-127"/>
              </a:rPr>
              <a:t>원</a:t>
            </a:r>
            <a:r>
              <a:rPr lang="en-US" sz="2900" b="0" i="0" u="none" strike="noStrike" dirty="0">
                <a:solidFill>
                  <a:srgbClr val="000000"/>
                </a:solidFill>
                <a:latin typeface="Noto Sans KR DemiLight" panose="020B0200000000000000" pitchFamily="50" charset="-127"/>
              </a:rPr>
              <a:t> </a:t>
            </a:r>
            <a:r>
              <a:rPr lang="ko-KR" sz="2900" b="0" i="0" u="none" strike="noStrike" dirty="0">
                <a:solidFill>
                  <a:srgbClr val="000000"/>
                </a:solidFill>
                <a:ea typeface="Noto Sans KR DemiLight" panose="020B0200000000000000" pitchFamily="50" charset="-127"/>
              </a:rPr>
              <a:t>기능</a:t>
            </a:r>
            <a:r>
              <a:rPr lang="en-US" sz="2900" b="0" i="0" u="none" strike="noStrike" dirty="0">
                <a:solidFill>
                  <a:srgbClr val="000000"/>
                </a:solidFill>
                <a:latin typeface="Noto Sans KR DemiLight" panose="020B0200000000000000" pitchFamily="50" charset="-127"/>
              </a:rPr>
              <a:t> </a:t>
            </a:r>
            <a:r>
              <a:rPr lang="ko-KR" sz="2900" b="0" i="0" u="none" strike="noStrike" dirty="0">
                <a:solidFill>
                  <a:srgbClr val="000000"/>
                </a:solidFill>
                <a:ea typeface="Noto Sans KR DemiLight" panose="020B0200000000000000" pitchFamily="50" charset="-127"/>
              </a:rPr>
              <a:t>및</a:t>
            </a:r>
            <a:r>
              <a:rPr lang="en-US" sz="2900" b="0" i="0" u="none" strike="noStrike" dirty="0">
                <a:solidFill>
                  <a:srgbClr val="000000"/>
                </a:solidFill>
                <a:latin typeface="Noto Sans KR DemiLight" panose="020B0200000000000000" pitchFamily="50" charset="-127"/>
              </a:rPr>
              <a:t> </a:t>
            </a:r>
            <a:r>
              <a:rPr lang="ko-KR" sz="2900" b="0" i="0" u="none" strike="noStrike" dirty="0">
                <a:solidFill>
                  <a:srgbClr val="000000"/>
                </a:solidFill>
                <a:ea typeface="Noto Sans KR DemiLight" panose="020B0200000000000000" pitchFamily="50" charset="-127"/>
              </a:rPr>
              <a:t>공고</a:t>
            </a:r>
            <a:r>
              <a:rPr lang="en-US" sz="2900" b="0" i="0" u="none" strike="noStrike" dirty="0">
                <a:solidFill>
                  <a:srgbClr val="000000"/>
                </a:solidFill>
                <a:latin typeface="Noto Sans KR DemiLight" panose="020B0200000000000000" pitchFamily="50" charset="-127"/>
              </a:rPr>
              <a:t> </a:t>
            </a:r>
            <a:r>
              <a:rPr lang="ko-KR" sz="2900" b="0" i="0" u="none" strike="noStrike" dirty="0">
                <a:solidFill>
                  <a:srgbClr val="000000"/>
                </a:solidFill>
                <a:ea typeface="Noto Sans KR DemiLight" panose="020B0200000000000000" pitchFamily="50" charset="-127"/>
              </a:rPr>
              <a:t>마감</a:t>
            </a:r>
            <a:r>
              <a:rPr lang="en-US" sz="2900" b="0" i="0" u="none" strike="noStrike" dirty="0">
                <a:solidFill>
                  <a:srgbClr val="000000"/>
                </a:solidFill>
                <a:latin typeface="Noto Sans KR DemiLight" panose="020B0200000000000000" pitchFamily="50" charset="-127"/>
              </a:rPr>
              <a:t> </a:t>
            </a:r>
            <a:r>
              <a:rPr lang="ko-KR" sz="2900" b="0" i="0" u="none" strike="noStrike" dirty="0">
                <a:solidFill>
                  <a:srgbClr val="000000"/>
                </a:solidFill>
                <a:ea typeface="Noto Sans KR DemiLight" panose="020B0200000000000000" pitchFamily="50" charset="-127"/>
              </a:rPr>
              <a:t>표시</a:t>
            </a:r>
          </a:p>
          <a:p>
            <a:pPr lvl="0" algn="l">
              <a:lnSpc>
                <a:spcPct val="170149"/>
              </a:lnSpc>
            </a:pPr>
            <a:r>
              <a:rPr lang="en-US" sz="2900" b="0" i="0" u="none" strike="noStrike" dirty="0">
                <a:solidFill>
                  <a:srgbClr val="000000"/>
                </a:solidFill>
                <a:ea typeface="Noto Sans KR DemiLight" panose="020B0200000000000000" pitchFamily="50" charset="-127"/>
              </a:rPr>
              <a:t>③ </a:t>
            </a:r>
            <a:r>
              <a:rPr lang="ko-KR" sz="2900" b="0" i="0" u="none" strike="noStrike" dirty="0">
                <a:solidFill>
                  <a:srgbClr val="000000"/>
                </a:solidFill>
                <a:ea typeface="Noto Sans KR DemiLight" panose="020B0200000000000000" pitchFamily="50" charset="-127"/>
              </a:rPr>
              <a:t>공고</a:t>
            </a:r>
            <a:r>
              <a:rPr lang="en-US" sz="2900" b="0" i="0" u="none" strike="noStrike" dirty="0">
                <a:solidFill>
                  <a:srgbClr val="000000"/>
                </a:solidFill>
                <a:latin typeface="Noto Sans KR DemiLight" panose="020B0200000000000000" pitchFamily="50" charset="-127"/>
              </a:rPr>
              <a:t> </a:t>
            </a:r>
            <a:r>
              <a:rPr lang="ko-KR" sz="2900" b="0" i="0" u="none" strike="noStrike" dirty="0">
                <a:solidFill>
                  <a:srgbClr val="000000"/>
                </a:solidFill>
                <a:ea typeface="Noto Sans KR DemiLight" panose="020B0200000000000000" pitchFamily="50" charset="-127"/>
              </a:rPr>
              <a:t>검색</a:t>
            </a:r>
            <a:r>
              <a:rPr lang="en-US" sz="2900" b="0" i="0" u="none" strike="noStrike" dirty="0">
                <a:solidFill>
                  <a:srgbClr val="000000"/>
                </a:solidFill>
                <a:latin typeface="Noto Sans KR DemiLight" panose="020B0200000000000000" pitchFamily="50" charset="-127"/>
              </a:rPr>
              <a:t> </a:t>
            </a:r>
            <a:r>
              <a:rPr lang="ko-KR" sz="2900" b="0" i="0" u="none" strike="noStrike" dirty="0">
                <a:solidFill>
                  <a:srgbClr val="000000"/>
                </a:solidFill>
                <a:ea typeface="Noto Sans KR DemiLight" panose="020B0200000000000000" pitchFamily="50" charset="-127"/>
              </a:rPr>
              <a:t>필터</a:t>
            </a:r>
          </a:p>
          <a:p>
            <a:pPr lvl="0" algn="l">
              <a:lnSpc>
                <a:spcPct val="170149"/>
              </a:lnSpc>
            </a:pPr>
            <a:r>
              <a:rPr lang="en-US" sz="2900" b="0" i="0" u="none" strike="noStrike" dirty="0">
                <a:solidFill>
                  <a:srgbClr val="000000"/>
                </a:solidFill>
                <a:ea typeface="Noto Sans KR DemiLight" panose="020B0200000000000000" pitchFamily="50" charset="-127"/>
              </a:rPr>
              <a:t>④ </a:t>
            </a:r>
            <a:r>
              <a:rPr lang="ko-KR" sz="2900" b="0" i="0" u="none" strike="noStrike" dirty="0">
                <a:solidFill>
                  <a:srgbClr val="000000"/>
                </a:solidFill>
                <a:ea typeface="Noto Sans KR DemiLight" panose="020B0200000000000000" pitchFamily="50" charset="-127"/>
              </a:rPr>
              <a:t>선택</a:t>
            </a:r>
            <a:r>
              <a:rPr lang="en-US" sz="2900" b="0" i="0" u="none" strike="noStrike" dirty="0">
                <a:solidFill>
                  <a:srgbClr val="000000"/>
                </a:solidFill>
                <a:latin typeface="Noto Sans KR DemiLight" panose="020B0200000000000000" pitchFamily="50" charset="-127"/>
              </a:rPr>
              <a:t> </a:t>
            </a:r>
            <a:r>
              <a:rPr lang="ko-KR" sz="2900" b="0" i="0" u="none" strike="noStrike" dirty="0">
                <a:solidFill>
                  <a:srgbClr val="000000"/>
                </a:solidFill>
                <a:ea typeface="Noto Sans KR DemiLight" panose="020B0200000000000000" pitchFamily="50" charset="-127"/>
              </a:rPr>
              <a:t>필터</a:t>
            </a:r>
            <a:r>
              <a:rPr lang="en-US" sz="2900" b="0" i="0" u="none" strike="noStrike" dirty="0">
                <a:solidFill>
                  <a:srgbClr val="000000"/>
                </a:solidFill>
                <a:latin typeface="Noto Sans KR DemiLight" panose="020B0200000000000000" pitchFamily="50" charset="-127"/>
              </a:rPr>
              <a:t> </a:t>
            </a:r>
            <a:r>
              <a:rPr lang="ko-KR" sz="2900" b="0" i="0" u="none" strike="noStrike" dirty="0">
                <a:solidFill>
                  <a:srgbClr val="000000"/>
                </a:solidFill>
                <a:ea typeface="Noto Sans KR DemiLight" panose="020B0200000000000000" pitchFamily="50" charset="-127"/>
              </a:rPr>
              <a:t>초기화</a:t>
            </a:r>
            <a:r>
              <a:rPr lang="en-US" sz="2900" b="0" i="0" u="none" strike="noStrike" dirty="0">
                <a:solidFill>
                  <a:srgbClr val="000000"/>
                </a:solidFill>
                <a:latin typeface="Noto Sans KR DemiLight" panose="020B0200000000000000" pitchFamily="50" charset="-127"/>
              </a:rPr>
              <a:t> </a:t>
            </a:r>
            <a:r>
              <a:rPr lang="ko-KR" sz="2900" b="0" i="0" u="none" strike="noStrike" dirty="0">
                <a:solidFill>
                  <a:srgbClr val="000000"/>
                </a:solidFill>
                <a:ea typeface="Noto Sans KR DemiLight" panose="020B0200000000000000" pitchFamily="50" charset="-127"/>
              </a:rPr>
              <a:t>및</a:t>
            </a:r>
            <a:r>
              <a:rPr lang="en-US" sz="2900" b="0" i="0" u="none" strike="noStrike" dirty="0">
                <a:solidFill>
                  <a:srgbClr val="000000"/>
                </a:solidFill>
                <a:latin typeface="Noto Sans KR DemiLight" panose="020B0200000000000000" pitchFamily="50" charset="-127"/>
              </a:rPr>
              <a:t> </a:t>
            </a:r>
            <a:r>
              <a:rPr lang="ko-KR" sz="2900" b="0" i="0" u="none" strike="noStrike" dirty="0">
                <a:solidFill>
                  <a:srgbClr val="000000"/>
                </a:solidFill>
                <a:ea typeface="Noto Sans KR DemiLight" panose="020B0200000000000000" pitchFamily="50" charset="-127"/>
              </a:rPr>
              <a:t>검색</a:t>
            </a:r>
          </a:p>
          <a:p>
            <a:pPr lvl="0" algn="l">
              <a:lnSpc>
                <a:spcPct val="170149"/>
              </a:lnSpc>
            </a:pPr>
            <a:r>
              <a:rPr lang="en-US" sz="2900" b="0" i="0" u="none" strike="noStrike" dirty="0">
                <a:solidFill>
                  <a:srgbClr val="000000"/>
                </a:solidFill>
                <a:ea typeface="Noto Sans KR DemiLight" panose="020B0200000000000000" pitchFamily="50" charset="-127"/>
              </a:rPr>
              <a:t>⑤ </a:t>
            </a:r>
            <a:r>
              <a:rPr lang="ko-KR" sz="2900" b="0" i="0" u="none" strike="noStrike" dirty="0" err="1">
                <a:solidFill>
                  <a:srgbClr val="000000"/>
                </a:solidFill>
                <a:ea typeface="Noto Sans KR DemiLight" panose="020B0200000000000000" pitchFamily="50" charset="-127"/>
              </a:rPr>
              <a:t>페이지네이션</a:t>
            </a:r>
            <a:endParaRPr lang="ko-KR" sz="2900" b="0" i="0" u="none" strike="noStrike" dirty="0">
              <a:solidFill>
                <a:srgbClr val="000000"/>
              </a:solidFill>
              <a:ea typeface="Noto Sans KR DemiLight" panose="020B0200000000000000" pitchFamily="50" charset="-127"/>
            </a:endParaRP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63900" y="2717800"/>
            <a:ext cx="8763000" cy="72009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63900" y="5054600"/>
            <a:ext cx="8763000" cy="44196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72200" y="9474200"/>
            <a:ext cx="2857500" cy="3175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998200" y="6286500"/>
            <a:ext cx="838200" cy="4826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972800" y="7366000"/>
            <a:ext cx="838200" cy="4826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715500" y="4216400"/>
            <a:ext cx="2082800" cy="4826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225800" y="3721100"/>
            <a:ext cx="8788400" cy="13716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2705100" y="4953000"/>
            <a:ext cx="406400" cy="46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600" b="0" i="0" u="none" strike="noStrike" dirty="0">
                <a:solidFill>
                  <a:srgbClr val="D94925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①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0528300" y="6108700"/>
            <a:ext cx="419100" cy="46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600" b="0" i="0" u="none" strike="noStrike" dirty="0">
                <a:solidFill>
                  <a:srgbClr val="D94925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②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2755900" y="3632200"/>
            <a:ext cx="406400" cy="46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600" b="0" i="0" u="none" strike="noStrike" dirty="0">
                <a:solidFill>
                  <a:srgbClr val="D94925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③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9283700" y="3987800"/>
            <a:ext cx="419100" cy="46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600" b="0" i="0" u="none" strike="noStrike" dirty="0">
                <a:solidFill>
                  <a:srgbClr val="D94925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④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5626100" y="9474200"/>
            <a:ext cx="419100" cy="46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600" b="0" i="0" u="none" strike="noStrike" dirty="0">
                <a:solidFill>
                  <a:srgbClr val="D94925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⑤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0528300" y="7150100"/>
            <a:ext cx="419100" cy="46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600" b="0" i="0" u="none" strike="noStrike" dirty="0">
                <a:solidFill>
                  <a:srgbClr val="D94925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②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15151100" y="-825500"/>
            <a:ext cx="1638300" cy="1638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16459200" y="-825500"/>
            <a:ext cx="1638300" cy="1638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5400000">
            <a:off x="-825500" y="8978900"/>
            <a:ext cx="2133600" cy="2133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>
            <a:alphaModFix amt="8000"/>
          </a:blip>
          <a:stretch>
            <a:fillRect/>
          </a:stretch>
        </p:blipFill>
        <p:spPr>
          <a:xfrm>
            <a:off x="1778000" y="4267200"/>
            <a:ext cx="7137400" cy="4076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769311" y="1781313"/>
            <a:ext cx="5499100" cy="20320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-5400000">
            <a:off x="1790700" y="990600"/>
            <a:ext cx="635000" cy="635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-5400000">
            <a:off x="2260600" y="990600"/>
            <a:ext cx="635000" cy="6350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752600" y="1168400"/>
            <a:ext cx="6731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75530"/>
              </a:lnSpc>
            </a:pPr>
            <a:r>
              <a:rPr lang="en-US" sz="2800" b="0" i="0" u="none" strike="noStrike" spc="100" dirty="0">
                <a:solidFill>
                  <a:srgbClr val="FFFFFF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01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603500" y="1397000"/>
            <a:ext cx="5702300" cy="558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75530"/>
              </a:lnSpc>
            </a:pPr>
            <a:r>
              <a:rPr lang="ko-KR" sz="4800" b="0" i="0" u="none" strike="noStrike" spc="200">
                <a:solidFill>
                  <a:srgbClr val="000000"/>
                </a:solidFill>
                <a:ea typeface="맑은 고딕" panose="020B0503020000020004" pitchFamily="50" charset="-127"/>
              </a:rPr>
              <a:t>프로젝트</a:t>
            </a:r>
            <a:r>
              <a:rPr lang="en-US" sz="4800" b="0" i="0" u="none" strike="noStrike" spc="200">
                <a:solidFill>
                  <a:srgbClr val="000000"/>
                </a:solidFill>
                <a:latin typeface="맑은 고딕" panose="020B0503020000020004" pitchFamily="50" charset="-127"/>
              </a:rPr>
              <a:t> </a:t>
            </a:r>
            <a:r>
              <a:rPr lang="ko-KR" sz="4800" b="0" i="0" u="none" strike="noStrike" spc="200">
                <a:solidFill>
                  <a:srgbClr val="000000"/>
                </a:solidFill>
                <a:ea typeface="맑은 고딕" panose="020B0503020000020004" pitchFamily="50" charset="-127"/>
              </a:rPr>
              <a:t>개요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603500" y="2171700"/>
            <a:ext cx="56769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75530"/>
              </a:lnSpc>
            </a:pPr>
            <a:r>
              <a:rPr lang="ko-KR" sz="3600" b="0" i="0" u="none" strike="noStrike" spc="100" dirty="0">
                <a:solidFill>
                  <a:srgbClr val="787878"/>
                </a:solidFill>
                <a:ea typeface="Noto Sans KR DemiLight" panose="020B0200000000000000" pitchFamily="50" charset="-127"/>
              </a:rPr>
              <a:t>기획</a:t>
            </a:r>
            <a:r>
              <a:rPr lang="en-US" sz="3600" b="0" i="0" u="none" strike="noStrike" spc="100" dirty="0">
                <a:solidFill>
                  <a:srgbClr val="787878"/>
                </a:solidFill>
                <a:latin typeface="Noto Sans KR DemiLight" panose="020B0200000000000000" pitchFamily="50" charset="-127"/>
              </a:rPr>
              <a:t> </a:t>
            </a:r>
            <a:r>
              <a:rPr lang="ko-KR" sz="3600" b="0" i="0" u="none" strike="noStrike" spc="100" dirty="0">
                <a:solidFill>
                  <a:srgbClr val="787878"/>
                </a:solidFill>
                <a:ea typeface="Noto Sans KR DemiLight" panose="020B0200000000000000" pitchFamily="50" charset="-127"/>
              </a:rPr>
              <a:t>의도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146300" y="3225800"/>
            <a:ext cx="3568700" cy="8509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l">
              <a:lnSpc>
                <a:spcPct val="139440"/>
              </a:lnSpc>
              <a:defRPr/>
            </a:pPr>
            <a:r>
              <a:rPr lang="ko-KR" sz="4000" b="1" i="0" u="none" strike="noStrike" spc="-100" dirty="0">
                <a:solidFill>
                  <a:srgbClr val="000000"/>
                </a:solidFill>
                <a:latin typeface="+mj-ea"/>
                <a:ea typeface="+mj-ea"/>
              </a:rPr>
              <a:t>문제</a:t>
            </a:r>
            <a:r>
              <a:rPr lang="en-US" sz="4000" b="1" i="0" u="none" strike="noStrike" spc="-10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ko-KR" sz="4000" b="1" i="0" u="none" strike="noStrike" spc="-100" dirty="0">
                <a:solidFill>
                  <a:srgbClr val="000000"/>
                </a:solidFill>
                <a:latin typeface="+mj-ea"/>
                <a:ea typeface="+mj-ea"/>
              </a:rPr>
              <a:t>의식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146300" y="4686300"/>
            <a:ext cx="6616700" cy="32004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l">
              <a:lnSpc>
                <a:spcPct val="139440"/>
              </a:lnSpc>
              <a:defRPr/>
            </a:pPr>
            <a:r>
              <a:rPr lang="ko-KR" sz="2800" b="0" i="0" u="none" strike="noStrike" spc="-100" dirty="0">
                <a:solidFill>
                  <a:srgbClr val="000000"/>
                </a:solidFill>
                <a:latin typeface="+mn-ea"/>
              </a:rPr>
              <a:t>구직자가</a:t>
            </a:r>
            <a:r>
              <a:rPr lang="en-US" sz="2800" b="0" i="0" u="none" strike="noStrike" spc="-100" dirty="0">
                <a:solidFill>
                  <a:srgbClr val="000000"/>
                </a:solidFill>
                <a:latin typeface="+mn-ea"/>
              </a:rPr>
              <a:t> </a:t>
            </a:r>
            <a:r>
              <a:rPr lang="ko-KR" sz="2800" b="0" i="0" u="none" strike="noStrike" spc="-100" dirty="0">
                <a:solidFill>
                  <a:srgbClr val="000000"/>
                </a:solidFill>
                <a:latin typeface="+mn-ea"/>
              </a:rPr>
              <a:t>많다</a:t>
            </a:r>
            <a:r>
              <a:rPr lang="en-US" sz="2800" b="0" i="0" u="none" strike="noStrike" spc="-100" dirty="0">
                <a:solidFill>
                  <a:srgbClr val="000000"/>
                </a:solidFill>
                <a:latin typeface="+mn-ea"/>
              </a:rPr>
              <a:t>.</a:t>
            </a:r>
          </a:p>
          <a:p>
            <a:pPr lvl="0" algn="l">
              <a:lnSpc>
                <a:spcPct val="139440"/>
              </a:lnSpc>
              <a:defRPr/>
            </a:pPr>
            <a:r>
              <a:rPr lang="en-US" sz="2800" b="0" i="0" u="none" strike="noStrike" spc="-100" dirty="0">
                <a:solidFill>
                  <a:srgbClr val="000000"/>
                </a:solidFill>
                <a:latin typeface="+mn-ea"/>
              </a:rPr>
              <a:t>⇒ </a:t>
            </a:r>
            <a:r>
              <a:rPr lang="ko-KR" sz="2800" b="0" i="0" u="none" strike="noStrike" spc="-100" dirty="0">
                <a:solidFill>
                  <a:srgbClr val="000000"/>
                </a:solidFill>
                <a:latin typeface="+mn-ea"/>
              </a:rPr>
              <a:t>한</a:t>
            </a:r>
            <a:r>
              <a:rPr lang="en-US" sz="2800" b="0" i="0" u="none" strike="noStrike" spc="-100" dirty="0">
                <a:solidFill>
                  <a:srgbClr val="000000"/>
                </a:solidFill>
                <a:latin typeface="+mn-ea"/>
              </a:rPr>
              <a:t> </a:t>
            </a:r>
            <a:r>
              <a:rPr lang="ko-KR" sz="2800" b="0" i="0" u="none" strike="noStrike" spc="-100" dirty="0">
                <a:solidFill>
                  <a:srgbClr val="000000"/>
                </a:solidFill>
                <a:latin typeface="+mn-ea"/>
              </a:rPr>
              <a:t>공고</a:t>
            </a:r>
            <a:r>
              <a:rPr lang="en-US" sz="2800" b="0" i="0" u="none" strike="noStrike" spc="-100" dirty="0">
                <a:solidFill>
                  <a:srgbClr val="000000"/>
                </a:solidFill>
                <a:latin typeface="+mn-ea"/>
              </a:rPr>
              <a:t> </a:t>
            </a:r>
            <a:r>
              <a:rPr lang="ko-KR" sz="2800" b="0" i="0" u="none" strike="noStrike" spc="-100" dirty="0">
                <a:solidFill>
                  <a:srgbClr val="000000"/>
                </a:solidFill>
                <a:latin typeface="+mn-ea"/>
              </a:rPr>
              <a:t>당</a:t>
            </a:r>
            <a:r>
              <a:rPr lang="en-US" sz="2800" b="0" i="0" u="none" strike="noStrike" spc="-100" dirty="0">
                <a:solidFill>
                  <a:srgbClr val="000000"/>
                </a:solidFill>
                <a:latin typeface="+mn-ea"/>
              </a:rPr>
              <a:t> </a:t>
            </a:r>
            <a:r>
              <a:rPr lang="ko-KR" sz="2800" b="0" i="0" u="none" strike="noStrike" spc="-100" dirty="0">
                <a:solidFill>
                  <a:srgbClr val="000000"/>
                </a:solidFill>
                <a:latin typeface="+mn-ea"/>
              </a:rPr>
              <a:t>대량</a:t>
            </a:r>
            <a:r>
              <a:rPr lang="en-US" sz="2800" b="0" i="0" u="none" strike="noStrike" spc="-100" dirty="0">
                <a:solidFill>
                  <a:srgbClr val="000000"/>
                </a:solidFill>
                <a:latin typeface="+mn-ea"/>
              </a:rPr>
              <a:t> </a:t>
            </a:r>
            <a:r>
              <a:rPr lang="ko-KR" sz="2800" b="0" i="0" u="none" strike="noStrike" spc="-100" dirty="0">
                <a:solidFill>
                  <a:srgbClr val="000000"/>
                </a:solidFill>
                <a:latin typeface="+mn-ea"/>
              </a:rPr>
              <a:t>지원</a:t>
            </a:r>
          </a:p>
          <a:p>
            <a:pPr lvl="0" algn="l">
              <a:lnSpc>
                <a:spcPct val="139440"/>
              </a:lnSpc>
              <a:defRPr/>
            </a:pPr>
            <a:r>
              <a:rPr lang="en-US" sz="2800" b="0" i="0" u="none" strike="noStrike" spc="-100" dirty="0">
                <a:solidFill>
                  <a:srgbClr val="000000"/>
                </a:solidFill>
                <a:latin typeface="+mn-ea"/>
              </a:rPr>
              <a:t>⇒ </a:t>
            </a:r>
            <a:r>
              <a:rPr lang="ko-KR" sz="2800" b="0" i="0" u="none" strike="noStrike" spc="-100" dirty="0">
                <a:solidFill>
                  <a:srgbClr val="000000"/>
                </a:solidFill>
                <a:latin typeface="+mn-ea"/>
              </a:rPr>
              <a:t>다수의</a:t>
            </a:r>
            <a:r>
              <a:rPr lang="en-US" sz="2800" b="0" i="0" u="none" strike="noStrike" spc="-100" dirty="0">
                <a:solidFill>
                  <a:srgbClr val="000000"/>
                </a:solidFill>
                <a:latin typeface="+mn-ea"/>
              </a:rPr>
              <a:t> </a:t>
            </a:r>
            <a:r>
              <a:rPr lang="ko-KR" sz="2800" b="0" i="0" u="none" strike="noStrike" spc="-100" dirty="0">
                <a:solidFill>
                  <a:srgbClr val="000000"/>
                </a:solidFill>
                <a:latin typeface="+mn-ea"/>
              </a:rPr>
              <a:t>이력서를</a:t>
            </a:r>
            <a:r>
              <a:rPr lang="en-US" sz="2800" b="0" i="0" u="none" strike="noStrike" spc="-100" dirty="0">
                <a:solidFill>
                  <a:srgbClr val="000000"/>
                </a:solidFill>
                <a:latin typeface="+mn-ea"/>
              </a:rPr>
              <a:t> </a:t>
            </a:r>
            <a:r>
              <a:rPr lang="ko-KR" sz="2800" b="0" i="0" u="none" strike="noStrike" spc="-100" dirty="0">
                <a:solidFill>
                  <a:srgbClr val="000000"/>
                </a:solidFill>
                <a:latin typeface="+mn-ea"/>
              </a:rPr>
              <a:t>확인할</a:t>
            </a:r>
            <a:r>
              <a:rPr lang="en-US" sz="2800" b="0" i="0" u="none" strike="noStrike" spc="-100" dirty="0">
                <a:solidFill>
                  <a:srgbClr val="000000"/>
                </a:solidFill>
                <a:latin typeface="+mn-ea"/>
              </a:rPr>
              <a:t> </a:t>
            </a:r>
            <a:r>
              <a:rPr lang="ko-KR" sz="2800" b="0" i="0" u="none" strike="noStrike" spc="-100" dirty="0">
                <a:solidFill>
                  <a:srgbClr val="000000"/>
                </a:solidFill>
                <a:latin typeface="+mn-ea"/>
              </a:rPr>
              <a:t>필요</a:t>
            </a:r>
            <a:r>
              <a:rPr lang="en-US" sz="2800" b="0" i="0" u="none" strike="noStrike" spc="-100" dirty="0">
                <a:solidFill>
                  <a:srgbClr val="000000"/>
                </a:solidFill>
                <a:latin typeface="+mn-ea"/>
              </a:rPr>
              <a:t> </a:t>
            </a:r>
            <a:r>
              <a:rPr lang="ko-KR" sz="2800" b="0" i="0" u="none" strike="noStrike" spc="-100" dirty="0">
                <a:solidFill>
                  <a:srgbClr val="000000"/>
                </a:solidFill>
                <a:latin typeface="+mn-ea"/>
              </a:rPr>
              <a:t>발생</a:t>
            </a:r>
          </a:p>
          <a:p>
            <a:pPr lvl="0" algn="l">
              <a:lnSpc>
                <a:spcPct val="139440"/>
              </a:lnSpc>
              <a:defRPr/>
            </a:pPr>
            <a:endParaRPr lang="ko-KR" sz="2800" b="0" i="0" u="none" strike="noStrike" spc="-100" dirty="0">
              <a:solidFill>
                <a:srgbClr val="000000"/>
              </a:solidFill>
              <a:latin typeface="+mn-ea"/>
            </a:endParaRPr>
          </a:p>
          <a:p>
            <a:pPr lvl="0" algn="l">
              <a:lnSpc>
                <a:spcPct val="139440"/>
              </a:lnSpc>
              <a:defRPr/>
            </a:pPr>
            <a:r>
              <a:rPr lang="ko-KR" sz="2800" b="0" i="0" u="none" strike="noStrike" spc="-100" dirty="0">
                <a:solidFill>
                  <a:srgbClr val="000000"/>
                </a:solidFill>
                <a:latin typeface="+mn-ea"/>
              </a:rPr>
              <a:t>결과</a:t>
            </a:r>
            <a:r>
              <a:rPr lang="en-US" sz="2800" b="0" i="0" u="none" strike="noStrike" spc="-10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sz="2800" b="0" i="0" u="none" strike="noStrike" spc="-100" dirty="0">
                <a:solidFill>
                  <a:srgbClr val="000000"/>
                </a:solidFill>
                <a:latin typeface="+mn-ea"/>
              </a:rPr>
              <a:t>이력서</a:t>
            </a:r>
            <a:r>
              <a:rPr lang="en-US" sz="2800" b="0" i="0" u="none" strike="noStrike" spc="-100" dirty="0">
                <a:solidFill>
                  <a:srgbClr val="000000"/>
                </a:solidFill>
                <a:latin typeface="+mn-ea"/>
              </a:rPr>
              <a:t> </a:t>
            </a:r>
            <a:r>
              <a:rPr lang="ko-KR" sz="2800" b="0" i="0" u="none" strike="noStrike" spc="-100" dirty="0">
                <a:solidFill>
                  <a:srgbClr val="000000"/>
                </a:solidFill>
                <a:latin typeface="+mn-ea"/>
              </a:rPr>
              <a:t>확인으로</a:t>
            </a:r>
            <a:r>
              <a:rPr lang="en-US" sz="2800" b="0" i="0" u="none" strike="noStrike" spc="-100" dirty="0">
                <a:solidFill>
                  <a:srgbClr val="000000"/>
                </a:solidFill>
                <a:latin typeface="+mn-ea"/>
              </a:rPr>
              <a:t> </a:t>
            </a:r>
            <a:r>
              <a:rPr lang="ko-KR" sz="2800" b="0" i="0" u="none" strike="noStrike" spc="-100" dirty="0">
                <a:solidFill>
                  <a:srgbClr val="000000"/>
                </a:solidFill>
                <a:latin typeface="+mn-ea"/>
              </a:rPr>
              <a:t>시간</a:t>
            </a:r>
            <a:r>
              <a:rPr lang="en-US" sz="2800" b="0" i="0" u="none" strike="noStrike" spc="-100" dirty="0">
                <a:solidFill>
                  <a:srgbClr val="000000"/>
                </a:solidFill>
                <a:latin typeface="+mn-ea"/>
              </a:rPr>
              <a:t> </a:t>
            </a:r>
            <a:r>
              <a:rPr lang="ko-KR" sz="2800" b="0" i="0" u="none" strike="noStrike" spc="-100" dirty="0">
                <a:solidFill>
                  <a:srgbClr val="000000"/>
                </a:solidFill>
                <a:latin typeface="+mn-ea"/>
              </a:rPr>
              <a:t>소모</a:t>
            </a:r>
            <a:r>
              <a:rPr lang="en-US" sz="2800" b="0" i="0" u="none" strike="noStrike" spc="-100" dirty="0">
                <a:solidFill>
                  <a:srgbClr val="000000"/>
                </a:solidFill>
                <a:latin typeface="+mn-ea"/>
              </a:rPr>
              <a:t> </a:t>
            </a:r>
            <a:r>
              <a:rPr lang="ko-KR" sz="2800" b="0" i="0" u="none" strike="noStrike" spc="-100" dirty="0">
                <a:solidFill>
                  <a:srgbClr val="000000"/>
                </a:solidFill>
                <a:latin typeface="+mn-ea"/>
              </a:rPr>
              <a:t>크게</a:t>
            </a:r>
            <a:r>
              <a:rPr lang="en-US" sz="2800" b="0" i="0" u="none" strike="noStrike" spc="-100" dirty="0">
                <a:solidFill>
                  <a:srgbClr val="000000"/>
                </a:solidFill>
                <a:latin typeface="+mn-ea"/>
              </a:rPr>
              <a:t> </a:t>
            </a:r>
            <a:r>
              <a:rPr lang="ko-KR" sz="2800" b="0" i="0" u="none" strike="noStrike" spc="-100" dirty="0">
                <a:solidFill>
                  <a:srgbClr val="000000"/>
                </a:solidFill>
                <a:latin typeface="+mn-ea"/>
              </a:rPr>
              <a:t>발생</a:t>
            </a:r>
            <a:r>
              <a:rPr lang="en-US" sz="2800" b="0" i="0" u="none" strike="noStrike" spc="-100" dirty="0">
                <a:solidFill>
                  <a:srgbClr val="000000"/>
                </a:solidFill>
                <a:latin typeface="+mn-ea"/>
              </a:rPr>
              <a:t> </a:t>
            </a: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840002" y="2733813"/>
            <a:ext cx="6248400" cy="23622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025270" y="3737113"/>
            <a:ext cx="6553200" cy="25400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144000" y="4816613"/>
            <a:ext cx="8775700" cy="30734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0BB1D99-343B-4943-B373-B1AC26271241}"/>
              </a:ext>
            </a:extLst>
          </p:cNvPr>
          <p:cNvSpPr txBox="1"/>
          <p:nvPr/>
        </p:nvSpPr>
        <p:spPr>
          <a:xfrm>
            <a:off x="13411200" y="8002657"/>
            <a:ext cx="3969302" cy="279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100" b="0" i="0" u="none" strike="noStrike" dirty="0">
                <a:solidFill>
                  <a:srgbClr val="000000"/>
                </a:solidFill>
                <a:latin typeface="+mn-ea"/>
              </a:rPr>
              <a:t>참고자료</a:t>
            </a:r>
            <a:r>
              <a:rPr lang="en-US" sz="2100" b="0" i="0" u="none" strike="noStrike" dirty="0">
                <a:solidFill>
                  <a:srgbClr val="000000"/>
                </a:solidFill>
                <a:latin typeface="+mn-ea"/>
              </a:rPr>
              <a:t>: </a:t>
            </a:r>
            <a:r>
              <a:rPr lang="ko-KR" sz="2100" b="0" i="0" u="none" strike="noStrike" dirty="0">
                <a:solidFill>
                  <a:srgbClr val="000000"/>
                </a:solidFill>
                <a:latin typeface="+mn-ea"/>
              </a:rPr>
              <a:t>사람인</a:t>
            </a:r>
            <a:r>
              <a:rPr lang="en-US" sz="2100" b="0" i="0" u="none" strike="noStrike" dirty="0">
                <a:solidFill>
                  <a:srgbClr val="000000"/>
                </a:solidFill>
                <a:latin typeface="+mn-ea"/>
              </a:rPr>
              <a:t> </a:t>
            </a:r>
            <a:r>
              <a:rPr lang="ko-KR" sz="2100" b="0" i="0" u="none" strike="noStrike" dirty="0">
                <a:solidFill>
                  <a:srgbClr val="000000"/>
                </a:solidFill>
                <a:latin typeface="+mn-ea"/>
              </a:rPr>
              <a:t>공고</a:t>
            </a:r>
            <a:r>
              <a:rPr lang="en-US" altLang="ko-KR" sz="2100" b="0" i="0" u="none" strike="noStrike" dirty="0">
                <a:solidFill>
                  <a:srgbClr val="000000"/>
                </a:solidFill>
                <a:latin typeface="+mn-ea"/>
              </a:rPr>
              <a:t> </a:t>
            </a:r>
            <a:r>
              <a:rPr lang="ko-KR" sz="2100" b="0" i="0" u="none" strike="noStrike" dirty="0">
                <a:solidFill>
                  <a:srgbClr val="000000"/>
                </a:solidFill>
                <a:latin typeface="+mn-ea"/>
              </a:rPr>
              <a:t>별</a:t>
            </a:r>
            <a:r>
              <a:rPr lang="en-US" sz="2100" b="0" i="0" u="none" strike="noStrike" dirty="0">
                <a:solidFill>
                  <a:srgbClr val="000000"/>
                </a:solidFill>
                <a:latin typeface="+mn-ea"/>
              </a:rPr>
              <a:t> </a:t>
            </a:r>
            <a:r>
              <a:rPr lang="ko-KR" sz="2100" b="0" i="0" u="none" strike="noStrike" dirty="0">
                <a:solidFill>
                  <a:srgbClr val="000000"/>
                </a:solidFill>
                <a:latin typeface="+mn-ea"/>
              </a:rPr>
              <a:t>지원자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151100" y="-825500"/>
            <a:ext cx="1638300" cy="1638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16459200" y="-825500"/>
            <a:ext cx="1638300" cy="1638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-825500" y="8978900"/>
            <a:ext cx="2133600" cy="2133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60800" y="5702300"/>
            <a:ext cx="927100" cy="762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67100" y="3124200"/>
            <a:ext cx="6172200" cy="55753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-5400000">
            <a:off x="1790700" y="990600"/>
            <a:ext cx="635000" cy="635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-5400000">
            <a:off x="2260600" y="990600"/>
            <a:ext cx="635000" cy="6350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752600" y="1168400"/>
            <a:ext cx="673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75530"/>
              </a:lnSpc>
            </a:pPr>
            <a:r>
              <a:rPr lang="en-US" sz="2800" b="0" i="0" u="none" strike="noStrike" spc="100">
                <a:solidFill>
                  <a:srgbClr val="FFFFFF"/>
                </a:solidFill>
                <a:latin typeface="Poppins Light"/>
              </a:rPr>
              <a:t>04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603500" y="1397000"/>
            <a:ext cx="5702300" cy="558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75530"/>
              </a:lnSpc>
            </a:pPr>
            <a:r>
              <a:rPr lang="ko-KR" sz="4800" b="0" i="0" u="none" strike="noStrike" spc="200">
                <a:solidFill>
                  <a:srgbClr val="000000"/>
                </a:solidFill>
                <a:ea typeface="맑은 고딕" panose="020B0503020000020004" pitchFamily="50" charset="-127"/>
              </a:rPr>
              <a:t>프로젝트</a:t>
            </a:r>
            <a:r>
              <a:rPr lang="en-US" sz="4800" b="0" i="0" u="none" strike="noStrike" spc="200">
                <a:solidFill>
                  <a:srgbClr val="000000"/>
                </a:solidFill>
                <a:latin typeface="맑은 고딕" panose="020B0503020000020004" pitchFamily="50" charset="-127"/>
              </a:rPr>
              <a:t> </a:t>
            </a:r>
            <a:r>
              <a:rPr lang="ko-KR" sz="4800" b="0" i="0" u="none" strike="noStrike" spc="200">
                <a:solidFill>
                  <a:srgbClr val="000000"/>
                </a:solidFill>
                <a:ea typeface="맑은 고딕" panose="020B0503020000020004" pitchFamily="50" charset="-127"/>
              </a:rPr>
              <a:t>결과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03600" y="3124200"/>
            <a:ext cx="6261100" cy="24511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29000" y="5638800"/>
            <a:ext cx="2082800" cy="7239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441700" y="6388100"/>
            <a:ext cx="6197600" cy="14732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467100" y="8039100"/>
            <a:ext cx="3327400" cy="723900"/>
          </a:xfrm>
          <a:prstGeom prst="rect">
            <a:avLst/>
          </a:prstGeom>
        </p:spPr>
      </p:pic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8" name="Group 1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9" name="Group 1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-5400000">
            <a:off x="1790700" y="990600"/>
            <a:ext cx="635000" cy="6350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-5400000">
            <a:off x="2260600" y="990600"/>
            <a:ext cx="635000" cy="635000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>
            <a:off x="1752600" y="1168400"/>
            <a:ext cx="673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75530"/>
              </a:lnSpc>
            </a:pPr>
            <a:r>
              <a:rPr lang="en-US" sz="2800" b="0" i="0" u="none" strike="noStrike" spc="100" dirty="0">
                <a:solidFill>
                  <a:srgbClr val="FFFFFF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04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2603500" y="1397000"/>
            <a:ext cx="5702300" cy="558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75530"/>
              </a:lnSpc>
            </a:pPr>
            <a:r>
              <a:rPr lang="ko-KR" sz="4800" b="0" i="0" u="none" strike="noStrike" spc="200">
                <a:solidFill>
                  <a:srgbClr val="000000"/>
                </a:solidFill>
                <a:ea typeface="맑은 고딕" panose="020B0503020000020004" pitchFamily="50" charset="-127"/>
              </a:rPr>
              <a:t>프로젝트</a:t>
            </a:r>
            <a:r>
              <a:rPr lang="en-US" sz="4800" b="0" i="0" u="none" strike="noStrike" spc="200">
                <a:solidFill>
                  <a:srgbClr val="000000"/>
                </a:solidFill>
                <a:latin typeface="맑은 고딕" panose="020B0503020000020004" pitchFamily="50" charset="-127"/>
              </a:rPr>
              <a:t> </a:t>
            </a:r>
            <a:r>
              <a:rPr lang="ko-KR" sz="4800" b="0" i="0" u="none" strike="noStrike" spc="200">
                <a:solidFill>
                  <a:srgbClr val="000000"/>
                </a:solidFill>
                <a:ea typeface="맑은 고딕" panose="020B0503020000020004" pitchFamily="50" charset="-127"/>
              </a:rPr>
              <a:t>결과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2603500" y="2019300"/>
            <a:ext cx="7835900" cy="57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75530"/>
              </a:lnSpc>
            </a:pPr>
            <a:r>
              <a:rPr lang="ko-KR" sz="3600" b="0" i="0" u="none" strike="noStrike" spc="100" dirty="0">
                <a:solidFill>
                  <a:srgbClr val="595959"/>
                </a:solidFill>
                <a:ea typeface="Noto Sans KR DemiLight" panose="020B0200000000000000" pitchFamily="50" charset="-127"/>
              </a:rPr>
              <a:t>채용</a:t>
            </a:r>
            <a:r>
              <a:rPr lang="en-US" sz="3600" b="0" i="0" u="none" strike="noStrike" spc="100" dirty="0">
                <a:solidFill>
                  <a:srgbClr val="595959"/>
                </a:solidFill>
                <a:latin typeface="Noto Sans KR DemiLight" panose="020B0200000000000000" pitchFamily="50" charset="-127"/>
              </a:rPr>
              <a:t> </a:t>
            </a:r>
            <a:r>
              <a:rPr lang="ko-KR" sz="3600" b="0" i="0" u="none" strike="noStrike" spc="100" dirty="0">
                <a:solidFill>
                  <a:srgbClr val="595959"/>
                </a:solidFill>
                <a:ea typeface="Noto Sans KR DemiLight" panose="020B0200000000000000" pitchFamily="50" charset="-127"/>
              </a:rPr>
              <a:t>정보</a:t>
            </a:r>
            <a:r>
              <a:rPr lang="en-US" sz="3600" b="0" i="0" u="none" strike="noStrike" spc="100" dirty="0">
                <a:solidFill>
                  <a:srgbClr val="595959"/>
                </a:solidFill>
                <a:latin typeface="Noto Sans KR DemiLight" panose="020B0200000000000000" pitchFamily="50" charset="-127"/>
              </a:rPr>
              <a:t> - </a:t>
            </a:r>
            <a:r>
              <a:rPr lang="ko-KR" sz="3600" b="0" i="0" u="none" strike="noStrike" spc="100" dirty="0">
                <a:solidFill>
                  <a:srgbClr val="595959"/>
                </a:solidFill>
                <a:ea typeface="Noto Sans KR DemiLight" panose="020B0200000000000000" pitchFamily="50" charset="-127"/>
              </a:rPr>
              <a:t>공고</a:t>
            </a:r>
            <a:r>
              <a:rPr lang="en-US" sz="3600" b="0" i="0" u="none" strike="noStrike" spc="100" dirty="0">
                <a:solidFill>
                  <a:srgbClr val="595959"/>
                </a:solidFill>
                <a:latin typeface="Noto Sans KR DemiLight" panose="020B0200000000000000" pitchFamily="50" charset="-127"/>
              </a:rPr>
              <a:t> </a:t>
            </a:r>
            <a:r>
              <a:rPr lang="ko-KR" sz="3600" b="0" i="0" u="none" strike="noStrike" spc="100" dirty="0">
                <a:solidFill>
                  <a:srgbClr val="595959"/>
                </a:solidFill>
                <a:ea typeface="Noto Sans KR DemiLight" panose="020B0200000000000000" pitchFamily="50" charset="-127"/>
              </a:rPr>
              <a:t>등록</a:t>
            </a:r>
            <a:r>
              <a:rPr lang="en-US" sz="3600" b="0" i="0" u="none" strike="noStrike" spc="100" dirty="0">
                <a:solidFill>
                  <a:srgbClr val="595959"/>
                </a:solidFill>
                <a:latin typeface="Noto Sans KR DemiLight" panose="020B0200000000000000" pitchFamily="50" charset="-127"/>
              </a:rPr>
              <a:t> </a:t>
            </a:r>
            <a:r>
              <a:rPr lang="ko-KR" sz="3600" b="0" i="0" u="none" strike="noStrike" spc="100" dirty="0">
                <a:solidFill>
                  <a:srgbClr val="595959"/>
                </a:solidFill>
                <a:ea typeface="Noto Sans KR DemiLight" panose="020B0200000000000000" pitchFamily="50" charset="-127"/>
              </a:rPr>
              <a:t>및</a:t>
            </a:r>
            <a:r>
              <a:rPr lang="en-US" sz="3600" b="0" i="0" u="none" strike="noStrike" spc="100" dirty="0">
                <a:solidFill>
                  <a:srgbClr val="595959"/>
                </a:solidFill>
                <a:latin typeface="Noto Sans KR DemiLight" panose="020B0200000000000000" pitchFamily="50" charset="-127"/>
              </a:rPr>
              <a:t> </a:t>
            </a:r>
            <a:r>
              <a:rPr lang="ko-KR" sz="3600" b="0" i="0" u="none" strike="noStrike" spc="100" dirty="0">
                <a:solidFill>
                  <a:srgbClr val="595959"/>
                </a:solidFill>
                <a:ea typeface="Noto Sans KR DemiLight" panose="020B0200000000000000" pitchFamily="50" charset="-127"/>
              </a:rPr>
              <a:t>업데이트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2984500" y="2895600"/>
            <a:ext cx="406400" cy="46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600" b="0" i="0" u="none" strike="noStrike" dirty="0">
                <a:solidFill>
                  <a:srgbClr val="D94925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①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2971800" y="5511800"/>
            <a:ext cx="419100" cy="46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600" b="0" i="0" u="none" strike="noStrike" dirty="0">
                <a:solidFill>
                  <a:srgbClr val="D94925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②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2997200" y="6248400"/>
            <a:ext cx="406400" cy="46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600" b="0" i="0" u="none" strike="noStrike" dirty="0">
                <a:solidFill>
                  <a:srgbClr val="D94925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③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3022600" y="7950200"/>
            <a:ext cx="419100" cy="46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600" b="0" i="0" u="none" strike="noStrike" dirty="0">
                <a:solidFill>
                  <a:srgbClr val="D94925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④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3500100" y="3797300"/>
            <a:ext cx="4533900" cy="2781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70149"/>
              </a:lnSpc>
            </a:pPr>
            <a:r>
              <a:rPr lang="en-US" sz="2900" b="0" i="0" u="none" strike="noStrike" dirty="0">
                <a:solidFill>
                  <a:srgbClr val="000000"/>
                </a:solidFill>
                <a:ea typeface="Noto Sans KR DemiLight" panose="020B0200000000000000" pitchFamily="50" charset="-127"/>
              </a:rPr>
              <a:t>① </a:t>
            </a:r>
            <a:r>
              <a:rPr lang="ko-KR" sz="2900" b="0" i="0" u="none" strike="noStrike" dirty="0">
                <a:solidFill>
                  <a:srgbClr val="000000"/>
                </a:solidFill>
                <a:ea typeface="Noto Sans KR DemiLight" panose="020B0200000000000000" pitchFamily="50" charset="-127"/>
              </a:rPr>
              <a:t>공고</a:t>
            </a:r>
            <a:r>
              <a:rPr lang="en-US" sz="2900" b="0" i="0" u="none" strike="noStrike" dirty="0">
                <a:solidFill>
                  <a:srgbClr val="000000"/>
                </a:solidFill>
                <a:latin typeface="Noto Sans KR DemiLight" panose="020B0200000000000000" pitchFamily="50" charset="-127"/>
              </a:rPr>
              <a:t> </a:t>
            </a:r>
            <a:r>
              <a:rPr lang="ko-KR" sz="2900" b="0" i="0" u="none" strike="noStrike" dirty="0">
                <a:solidFill>
                  <a:srgbClr val="000000"/>
                </a:solidFill>
                <a:ea typeface="Noto Sans KR DemiLight" panose="020B0200000000000000" pitchFamily="50" charset="-127"/>
              </a:rPr>
              <a:t>기본</a:t>
            </a:r>
            <a:r>
              <a:rPr lang="en-US" sz="2900" b="0" i="0" u="none" strike="noStrike" dirty="0">
                <a:solidFill>
                  <a:srgbClr val="000000"/>
                </a:solidFill>
                <a:latin typeface="Noto Sans KR DemiLight" panose="020B0200000000000000" pitchFamily="50" charset="-127"/>
              </a:rPr>
              <a:t> </a:t>
            </a:r>
            <a:r>
              <a:rPr lang="ko-KR" sz="2900" b="0" i="0" u="none" strike="noStrike" dirty="0">
                <a:solidFill>
                  <a:srgbClr val="000000"/>
                </a:solidFill>
                <a:ea typeface="Noto Sans KR DemiLight" panose="020B0200000000000000" pitchFamily="50" charset="-127"/>
              </a:rPr>
              <a:t>내용</a:t>
            </a:r>
            <a:r>
              <a:rPr lang="en-US" sz="2900" b="0" i="0" u="none" strike="noStrike" dirty="0">
                <a:solidFill>
                  <a:srgbClr val="000000"/>
                </a:solidFill>
                <a:latin typeface="Noto Sans KR DemiLight" panose="020B0200000000000000" pitchFamily="50" charset="-127"/>
              </a:rPr>
              <a:t> </a:t>
            </a:r>
            <a:r>
              <a:rPr lang="ko-KR" sz="2900" b="0" i="0" u="none" strike="noStrike" dirty="0">
                <a:solidFill>
                  <a:srgbClr val="000000"/>
                </a:solidFill>
                <a:ea typeface="Noto Sans KR DemiLight" panose="020B0200000000000000" pitchFamily="50" charset="-127"/>
              </a:rPr>
              <a:t>입력</a:t>
            </a:r>
          </a:p>
          <a:p>
            <a:pPr lvl="0" algn="l">
              <a:lnSpc>
                <a:spcPct val="170149"/>
              </a:lnSpc>
            </a:pPr>
            <a:r>
              <a:rPr lang="en-US" sz="2900" b="0" i="0" u="none" strike="noStrike" dirty="0">
                <a:solidFill>
                  <a:srgbClr val="000000"/>
                </a:solidFill>
                <a:ea typeface="Noto Sans KR DemiLight" panose="020B0200000000000000" pitchFamily="50" charset="-127"/>
              </a:rPr>
              <a:t>② </a:t>
            </a:r>
            <a:r>
              <a:rPr lang="ko-KR" sz="2900" b="0" i="0" u="none" strike="noStrike" dirty="0">
                <a:solidFill>
                  <a:srgbClr val="000000"/>
                </a:solidFill>
                <a:ea typeface="Noto Sans KR DemiLight" panose="020B0200000000000000" pitchFamily="50" charset="-127"/>
              </a:rPr>
              <a:t>채용</a:t>
            </a:r>
            <a:r>
              <a:rPr lang="en-US" sz="2900" b="0" i="0" u="none" strike="noStrike" dirty="0">
                <a:solidFill>
                  <a:srgbClr val="000000"/>
                </a:solidFill>
                <a:latin typeface="Noto Sans KR DemiLight" panose="020B0200000000000000" pitchFamily="50" charset="-127"/>
              </a:rPr>
              <a:t> </a:t>
            </a:r>
            <a:r>
              <a:rPr lang="ko-KR" sz="2900" b="0" i="0" u="none" strike="noStrike" dirty="0">
                <a:solidFill>
                  <a:srgbClr val="000000"/>
                </a:solidFill>
                <a:ea typeface="Noto Sans KR DemiLight" panose="020B0200000000000000" pitchFamily="50" charset="-127"/>
              </a:rPr>
              <a:t>부문</a:t>
            </a:r>
            <a:r>
              <a:rPr lang="en-US" sz="2900" b="0" i="0" u="none" strike="noStrike" dirty="0">
                <a:solidFill>
                  <a:srgbClr val="000000"/>
                </a:solidFill>
                <a:latin typeface="Noto Sans KR DemiLight" panose="020B0200000000000000" pitchFamily="50" charset="-127"/>
              </a:rPr>
              <a:t> </a:t>
            </a:r>
            <a:r>
              <a:rPr lang="ko-KR" sz="2900" b="0" i="0" u="none" strike="noStrike" dirty="0">
                <a:solidFill>
                  <a:srgbClr val="000000"/>
                </a:solidFill>
                <a:ea typeface="Noto Sans KR DemiLight" panose="020B0200000000000000" pitchFamily="50" charset="-127"/>
              </a:rPr>
              <a:t>선택</a:t>
            </a:r>
          </a:p>
          <a:p>
            <a:pPr lvl="0" algn="l">
              <a:lnSpc>
                <a:spcPct val="170149"/>
              </a:lnSpc>
            </a:pPr>
            <a:r>
              <a:rPr lang="en-US" sz="2900" b="0" i="0" u="none" strike="noStrike" dirty="0">
                <a:solidFill>
                  <a:srgbClr val="000000"/>
                </a:solidFill>
                <a:ea typeface="Noto Sans KR DemiLight" panose="020B0200000000000000" pitchFamily="50" charset="-127"/>
              </a:rPr>
              <a:t>③ </a:t>
            </a:r>
            <a:r>
              <a:rPr lang="ko-KR" sz="2900" b="0" i="0" u="none" strike="noStrike" dirty="0">
                <a:solidFill>
                  <a:srgbClr val="000000"/>
                </a:solidFill>
                <a:ea typeface="Noto Sans KR DemiLight" panose="020B0200000000000000" pitchFamily="50" charset="-127"/>
              </a:rPr>
              <a:t>직군</a:t>
            </a:r>
            <a:r>
              <a:rPr lang="en-US" sz="2900" b="0" i="0" u="none" strike="noStrike" dirty="0">
                <a:solidFill>
                  <a:srgbClr val="000000"/>
                </a:solidFill>
                <a:latin typeface="Noto Sans KR DemiLight" panose="020B0200000000000000" pitchFamily="50" charset="-127"/>
              </a:rPr>
              <a:t> </a:t>
            </a:r>
            <a:r>
              <a:rPr lang="ko-KR" sz="2900" b="0" i="0" u="none" strike="noStrike" dirty="0">
                <a:solidFill>
                  <a:srgbClr val="000000"/>
                </a:solidFill>
                <a:ea typeface="Noto Sans KR DemiLight" panose="020B0200000000000000" pitchFamily="50" charset="-127"/>
              </a:rPr>
              <a:t>스킬</a:t>
            </a:r>
            <a:r>
              <a:rPr lang="en-US" sz="2900" b="0" i="0" u="none" strike="noStrike" dirty="0">
                <a:solidFill>
                  <a:srgbClr val="000000"/>
                </a:solidFill>
                <a:latin typeface="Noto Sans KR DemiLight" panose="020B0200000000000000" pitchFamily="50" charset="-127"/>
              </a:rPr>
              <a:t> </a:t>
            </a:r>
            <a:r>
              <a:rPr lang="ko-KR" sz="2900" b="0" i="0" u="none" strike="noStrike" dirty="0">
                <a:solidFill>
                  <a:srgbClr val="000000"/>
                </a:solidFill>
                <a:ea typeface="Noto Sans KR DemiLight" panose="020B0200000000000000" pitchFamily="50" charset="-127"/>
              </a:rPr>
              <a:t>태그</a:t>
            </a:r>
            <a:r>
              <a:rPr lang="en-US" sz="2900" b="0" i="0" u="none" strike="noStrike" dirty="0">
                <a:solidFill>
                  <a:srgbClr val="000000"/>
                </a:solidFill>
                <a:latin typeface="Noto Sans KR DemiLight" panose="020B0200000000000000" pitchFamily="50" charset="-127"/>
              </a:rPr>
              <a:t> </a:t>
            </a:r>
            <a:r>
              <a:rPr lang="ko-KR" sz="2900" b="0" i="0" u="none" strike="noStrike" dirty="0">
                <a:solidFill>
                  <a:srgbClr val="000000"/>
                </a:solidFill>
                <a:ea typeface="Noto Sans KR DemiLight" panose="020B0200000000000000" pitchFamily="50" charset="-127"/>
              </a:rPr>
              <a:t>선택</a:t>
            </a:r>
          </a:p>
          <a:p>
            <a:pPr lvl="0" algn="l">
              <a:lnSpc>
                <a:spcPct val="170149"/>
              </a:lnSpc>
            </a:pPr>
            <a:r>
              <a:rPr lang="en-US" sz="2900" b="0" i="0" u="none" strike="noStrike" dirty="0">
                <a:solidFill>
                  <a:srgbClr val="000000"/>
                </a:solidFill>
                <a:ea typeface="Noto Sans KR DemiLight" panose="020B0200000000000000" pitchFamily="50" charset="-127"/>
              </a:rPr>
              <a:t>④ </a:t>
            </a:r>
            <a:r>
              <a:rPr lang="ko-KR" sz="2900" b="0" i="0" u="none" strike="noStrike" dirty="0">
                <a:solidFill>
                  <a:srgbClr val="000000"/>
                </a:solidFill>
                <a:ea typeface="Noto Sans KR DemiLight" panose="020B0200000000000000" pitchFamily="50" charset="-127"/>
              </a:rPr>
              <a:t>근무</a:t>
            </a:r>
            <a:r>
              <a:rPr lang="en-US" sz="2900" b="0" i="0" u="none" strike="noStrike" dirty="0">
                <a:solidFill>
                  <a:srgbClr val="000000"/>
                </a:solidFill>
                <a:latin typeface="Noto Sans KR DemiLight" panose="020B0200000000000000" pitchFamily="50" charset="-127"/>
              </a:rPr>
              <a:t> </a:t>
            </a:r>
            <a:r>
              <a:rPr lang="ko-KR" sz="2900" b="0" i="0" u="none" strike="noStrike" dirty="0">
                <a:solidFill>
                  <a:srgbClr val="000000"/>
                </a:solidFill>
                <a:ea typeface="Noto Sans KR DemiLight" panose="020B0200000000000000" pitchFamily="50" charset="-127"/>
              </a:rPr>
              <a:t>조건</a:t>
            </a:r>
            <a:r>
              <a:rPr lang="en-US" sz="2900" b="0" i="0" u="none" strike="noStrike" dirty="0">
                <a:solidFill>
                  <a:srgbClr val="000000"/>
                </a:solidFill>
                <a:latin typeface="Noto Sans KR DemiLight" panose="020B0200000000000000" pitchFamily="50" charset="-127"/>
              </a:rPr>
              <a:t> </a:t>
            </a:r>
            <a:r>
              <a:rPr lang="ko-KR" sz="2900" b="0" i="0" u="none" strike="noStrike" dirty="0">
                <a:solidFill>
                  <a:srgbClr val="000000"/>
                </a:solidFill>
                <a:ea typeface="Noto Sans KR DemiLight" panose="020B0200000000000000" pitchFamily="50" charset="-127"/>
              </a:rPr>
              <a:t>설정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151100" y="-825500"/>
            <a:ext cx="1638300" cy="1638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16459200" y="-825500"/>
            <a:ext cx="1638300" cy="1638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-825500" y="8978900"/>
            <a:ext cx="2133600" cy="2133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57400" y="5702300"/>
            <a:ext cx="927100" cy="762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99500" y="3238500"/>
            <a:ext cx="4394200" cy="54356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-5400000">
            <a:off x="1790700" y="990600"/>
            <a:ext cx="635000" cy="635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-5400000">
            <a:off x="2260600" y="990600"/>
            <a:ext cx="635000" cy="6350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752600" y="1168400"/>
            <a:ext cx="673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75530"/>
              </a:lnSpc>
            </a:pPr>
            <a:r>
              <a:rPr lang="en-US" sz="2800" b="0" i="0" u="none" strike="noStrike" spc="100">
                <a:solidFill>
                  <a:srgbClr val="FFFFFF"/>
                </a:solidFill>
                <a:latin typeface="Poppins Light"/>
              </a:rPr>
              <a:t>04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603500" y="1397000"/>
            <a:ext cx="5702300" cy="558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75530"/>
              </a:lnSpc>
            </a:pPr>
            <a:r>
              <a:rPr lang="ko-KR" sz="4800" b="0" i="0" u="none" strike="noStrike" spc="200">
                <a:solidFill>
                  <a:srgbClr val="000000"/>
                </a:solidFill>
                <a:ea typeface="맑은 고딕" panose="020B0503020000020004" pitchFamily="50" charset="-127"/>
              </a:rPr>
              <a:t>프로젝트</a:t>
            </a:r>
            <a:r>
              <a:rPr lang="en-US" sz="4800" b="0" i="0" u="none" strike="noStrike" spc="200">
                <a:solidFill>
                  <a:srgbClr val="000000"/>
                </a:solidFill>
                <a:latin typeface="맑은 고딕" panose="020B0503020000020004" pitchFamily="50" charset="-127"/>
              </a:rPr>
              <a:t> </a:t>
            </a:r>
            <a:r>
              <a:rPr lang="ko-KR" sz="4800" b="0" i="0" u="none" strike="noStrike" spc="200">
                <a:solidFill>
                  <a:srgbClr val="000000"/>
                </a:solidFill>
                <a:ea typeface="맑은 고딕" panose="020B0503020000020004" pitchFamily="50" charset="-127"/>
              </a:rPr>
              <a:t>결과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00200" y="3009900"/>
            <a:ext cx="5651500" cy="61849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00200" y="3111500"/>
            <a:ext cx="5651500" cy="24511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51000" y="5854700"/>
            <a:ext cx="3098800" cy="8128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625600" y="7620000"/>
            <a:ext cx="5638800" cy="12954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38300" y="6769100"/>
            <a:ext cx="3098800" cy="8128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-10800000">
            <a:off x="6159500" y="6807200"/>
            <a:ext cx="2197100" cy="609600"/>
          </a:xfrm>
          <a:prstGeom prst="rect">
            <a:avLst/>
          </a:prstGeom>
        </p:spPr>
      </p:pic>
      <p:grpSp>
        <p:nvGrpSpPr>
          <p:cNvPr id="19" name="Group 1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0" name="Group 2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1" name="Group 2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2" name="Picture 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-5400000">
            <a:off x="1790700" y="990600"/>
            <a:ext cx="635000" cy="6350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-5400000">
            <a:off x="2260600" y="990600"/>
            <a:ext cx="635000" cy="635000"/>
          </a:xfrm>
          <a:prstGeom prst="rect">
            <a:avLst/>
          </a:prstGeom>
        </p:spPr>
      </p:pic>
      <p:sp>
        <p:nvSpPr>
          <p:cNvPr id="24" name="TextBox 24"/>
          <p:cNvSpPr txBox="1"/>
          <p:nvPr/>
        </p:nvSpPr>
        <p:spPr>
          <a:xfrm>
            <a:off x="1752600" y="1168400"/>
            <a:ext cx="673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75530"/>
              </a:lnSpc>
            </a:pPr>
            <a:r>
              <a:rPr lang="en-US" sz="2800" b="0" i="0" u="none" strike="noStrike" spc="100" dirty="0">
                <a:solidFill>
                  <a:srgbClr val="FFFFFF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04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2603500" y="1397000"/>
            <a:ext cx="5702300" cy="558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75530"/>
              </a:lnSpc>
            </a:pPr>
            <a:r>
              <a:rPr lang="ko-KR" sz="4800" b="0" i="0" u="none" strike="noStrike" spc="200">
                <a:solidFill>
                  <a:srgbClr val="000000"/>
                </a:solidFill>
                <a:ea typeface="맑은 고딕" panose="020B0503020000020004" pitchFamily="50" charset="-127"/>
              </a:rPr>
              <a:t>프로젝트</a:t>
            </a:r>
            <a:r>
              <a:rPr lang="en-US" sz="4800" b="0" i="0" u="none" strike="noStrike" spc="200">
                <a:solidFill>
                  <a:srgbClr val="000000"/>
                </a:solidFill>
                <a:latin typeface="맑은 고딕" panose="020B0503020000020004" pitchFamily="50" charset="-127"/>
              </a:rPr>
              <a:t> </a:t>
            </a:r>
            <a:r>
              <a:rPr lang="ko-KR" sz="4800" b="0" i="0" u="none" strike="noStrike" spc="200">
                <a:solidFill>
                  <a:srgbClr val="000000"/>
                </a:solidFill>
                <a:ea typeface="맑은 고딕" panose="020B0503020000020004" pitchFamily="50" charset="-127"/>
              </a:rPr>
              <a:t>결과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2603500" y="1981199"/>
            <a:ext cx="7150100" cy="609601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75530"/>
              </a:lnSpc>
            </a:pPr>
            <a:r>
              <a:rPr lang="ko-KR" sz="3600" b="0" i="0" u="none" strike="noStrike" spc="100" dirty="0">
                <a:solidFill>
                  <a:srgbClr val="595959"/>
                </a:solidFill>
                <a:ea typeface="Noto Sans KR DemiLight" panose="020B0200000000000000" pitchFamily="50" charset="-127"/>
              </a:rPr>
              <a:t>채용</a:t>
            </a:r>
            <a:r>
              <a:rPr lang="en-US" sz="3600" b="0" i="0" u="none" strike="noStrike" spc="100" dirty="0">
                <a:solidFill>
                  <a:srgbClr val="595959"/>
                </a:solidFill>
                <a:latin typeface="Noto Sans KR DemiLight" panose="020B0200000000000000" pitchFamily="50" charset="-127"/>
              </a:rPr>
              <a:t> </a:t>
            </a:r>
            <a:r>
              <a:rPr lang="ko-KR" sz="3600" b="0" i="0" u="none" strike="noStrike" spc="100" dirty="0">
                <a:solidFill>
                  <a:srgbClr val="595959"/>
                </a:solidFill>
                <a:ea typeface="Noto Sans KR DemiLight" panose="020B0200000000000000" pitchFamily="50" charset="-127"/>
              </a:rPr>
              <a:t>정보</a:t>
            </a:r>
            <a:r>
              <a:rPr lang="en-US" sz="3600" b="0" i="0" u="none" strike="noStrike" spc="100" dirty="0">
                <a:solidFill>
                  <a:srgbClr val="595959"/>
                </a:solidFill>
                <a:latin typeface="Noto Sans KR DemiLight" panose="020B0200000000000000" pitchFamily="50" charset="-127"/>
              </a:rPr>
              <a:t> - </a:t>
            </a:r>
            <a:r>
              <a:rPr lang="ko-KR" sz="3600" b="0" i="0" u="none" strike="noStrike" spc="100" dirty="0">
                <a:solidFill>
                  <a:srgbClr val="595959"/>
                </a:solidFill>
                <a:ea typeface="Noto Sans KR DemiLight" panose="020B0200000000000000" pitchFamily="50" charset="-127"/>
              </a:rPr>
              <a:t>공고</a:t>
            </a:r>
            <a:r>
              <a:rPr lang="en-US" sz="3600" b="0" i="0" u="none" strike="noStrike" spc="100" dirty="0">
                <a:solidFill>
                  <a:srgbClr val="595959"/>
                </a:solidFill>
                <a:latin typeface="Noto Sans KR DemiLight" panose="020B0200000000000000" pitchFamily="50" charset="-127"/>
              </a:rPr>
              <a:t> </a:t>
            </a:r>
            <a:r>
              <a:rPr lang="ko-KR" sz="3600" b="0" i="0" u="none" strike="noStrike" spc="100" dirty="0">
                <a:solidFill>
                  <a:srgbClr val="595959"/>
                </a:solidFill>
                <a:ea typeface="Noto Sans KR DemiLight" panose="020B0200000000000000" pitchFamily="50" charset="-127"/>
              </a:rPr>
              <a:t>등록</a:t>
            </a:r>
            <a:r>
              <a:rPr lang="en-US" sz="3600" b="0" i="0" u="none" strike="noStrike" spc="100" dirty="0">
                <a:solidFill>
                  <a:srgbClr val="595959"/>
                </a:solidFill>
                <a:latin typeface="Noto Sans KR DemiLight" panose="020B0200000000000000" pitchFamily="50" charset="-127"/>
              </a:rPr>
              <a:t> </a:t>
            </a:r>
            <a:r>
              <a:rPr lang="ko-KR" sz="3600" b="0" i="0" u="none" strike="noStrike" spc="100" dirty="0">
                <a:solidFill>
                  <a:srgbClr val="595959"/>
                </a:solidFill>
                <a:ea typeface="Noto Sans KR DemiLight" panose="020B0200000000000000" pitchFamily="50" charset="-127"/>
              </a:rPr>
              <a:t>및</a:t>
            </a:r>
            <a:r>
              <a:rPr lang="en-US" sz="3600" b="0" i="0" u="none" strike="noStrike" spc="100" dirty="0">
                <a:solidFill>
                  <a:srgbClr val="595959"/>
                </a:solidFill>
                <a:latin typeface="Noto Sans KR DemiLight" panose="020B0200000000000000" pitchFamily="50" charset="-127"/>
              </a:rPr>
              <a:t> </a:t>
            </a:r>
            <a:r>
              <a:rPr lang="ko-KR" sz="3600" b="0" i="0" u="none" strike="noStrike" spc="100" dirty="0">
                <a:solidFill>
                  <a:srgbClr val="595959"/>
                </a:solidFill>
                <a:ea typeface="Noto Sans KR DemiLight" panose="020B0200000000000000" pitchFamily="50" charset="-127"/>
              </a:rPr>
              <a:t>업데이트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181100" y="2882900"/>
            <a:ext cx="406400" cy="46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600" b="0" i="0" u="none" strike="noStrike" dirty="0">
                <a:solidFill>
                  <a:srgbClr val="D94925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①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168400" y="5511800"/>
            <a:ext cx="419100" cy="46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600" b="0" i="0" u="none" strike="noStrike" dirty="0">
                <a:solidFill>
                  <a:srgbClr val="D94925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②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193800" y="6235700"/>
            <a:ext cx="406400" cy="46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600" b="0" i="0" u="none" strike="noStrike" dirty="0">
                <a:solidFill>
                  <a:srgbClr val="D94925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③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8166100" y="3136900"/>
            <a:ext cx="419100" cy="46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600" b="0" i="0" u="none" strike="noStrike" dirty="0">
                <a:solidFill>
                  <a:srgbClr val="D94925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④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092200" y="7569200"/>
            <a:ext cx="419100" cy="46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600" b="0" i="0" u="none" strike="noStrike" dirty="0">
                <a:solidFill>
                  <a:srgbClr val="D94925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⑤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3500100" y="3797300"/>
            <a:ext cx="4533900" cy="3530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70149"/>
              </a:lnSpc>
            </a:pPr>
            <a:r>
              <a:rPr lang="en-US" sz="2900" b="0" i="0" u="none" strike="noStrike" dirty="0">
                <a:solidFill>
                  <a:srgbClr val="000000"/>
                </a:solidFill>
                <a:ea typeface="Noto Sans KR DemiLight" panose="020B0200000000000000" pitchFamily="50" charset="-127"/>
              </a:rPr>
              <a:t>① </a:t>
            </a:r>
            <a:r>
              <a:rPr lang="ko-KR" sz="2900" b="0" i="0" u="none" strike="noStrike" dirty="0">
                <a:solidFill>
                  <a:srgbClr val="000000"/>
                </a:solidFill>
                <a:ea typeface="Noto Sans KR DemiLight" panose="020B0200000000000000" pitchFamily="50" charset="-127"/>
              </a:rPr>
              <a:t>상세</a:t>
            </a:r>
            <a:r>
              <a:rPr lang="en-US" sz="2900" b="0" i="0" u="none" strike="noStrike" dirty="0">
                <a:solidFill>
                  <a:srgbClr val="000000"/>
                </a:solidFill>
                <a:latin typeface="Noto Sans KR DemiLight" panose="020B0200000000000000" pitchFamily="50" charset="-127"/>
              </a:rPr>
              <a:t> </a:t>
            </a:r>
            <a:r>
              <a:rPr lang="ko-KR" sz="2900" b="0" i="0" u="none" strike="noStrike" dirty="0">
                <a:solidFill>
                  <a:srgbClr val="000000"/>
                </a:solidFill>
                <a:ea typeface="Noto Sans KR DemiLight" panose="020B0200000000000000" pitchFamily="50" charset="-127"/>
              </a:rPr>
              <a:t>내용</a:t>
            </a:r>
            <a:r>
              <a:rPr lang="en-US" sz="2900" b="0" i="0" u="none" strike="noStrike" dirty="0">
                <a:solidFill>
                  <a:srgbClr val="000000"/>
                </a:solidFill>
                <a:latin typeface="Noto Sans KR DemiLight" panose="020B0200000000000000" pitchFamily="50" charset="-127"/>
              </a:rPr>
              <a:t> </a:t>
            </a:r>
            <a:r>
              <a:rPr lang="ko-KR" sz="2900" b="0" i="0" u="none" strike="noStrike" dirty="0">
                <a:solidFill>
                  <a:srgbClr val="000000"/>
                </a:solidFill>
                <a:ea typeface="Noto Sans KR DemiLight" panose="020B0200000000000000" pitchFamily="50" charset="-127"/>
              </a:rPr>
              <a:t>작성</a:t>
            </a:r>
          </a:p>
          <a:p>
            <a:pPr lvl="0" algn="l">
              <a:lnSpc>
                <a:spcPct val="170149"/>
              </a:lnSpc>
            </a:pPr>
            <a:r>
              <a:rPr lang="en-US" sz="2900" b="0" i="0" u="none" strike="noStrike" dirty="0">
                <a:solidFill>
                  <a:srgbClr val="000000"/>
                </a:solidFill>
                <a:ea typeface="Noto Sans KR DemiLight" panose="020B0200000000000000" pitchFamily="50" charset="-127"/>
              </a:rPr>
              <a:t>② </a:t>
            </a:r>
            <a:r>
              <a:rPr lang="ko-KR" sz="2900" b="0" i="0" u="none" strike="noStrike" dirty="0">
                <a:solidFill>
                  <a:srgbClr val="000000"/>
                </a:solidFill>
                <a:ea typeface="Noto Sans KR DemiLight" panose="020B0200000000000000" pitchFamily="50" charset="-127"/>
              </a:rPr>
              <a:t>복리</a:t>
            </a:r>
            <a:r>
              <a:rPr lang="en-US" sz="2900" b="0" i="0" u="none" strike="noStrike" dirty="0">
                <a:solidFill>
                  <a:srgbClr val="000000"/>
                </a:solidFill>
                <a:latin typeface="Noto Sans KR DemiLight" panose="020B0200000000000000" pitchFamily="50" charset="-127"/>
              </a:rPr>
              <a:t> </a:t>
            </a:r>
            <a:r>
              <a:rPr lang="ko-KR" sz="2900" b="0" i="0" u="none" strike="noStrike" dirty="0">
                <a:solidFill>
                  <a:srgbClr val="000000"/>
                </a:solidFill>
                <a:ea typeface="Noto Sans KR DemiLight" panose="020B0200000000000000" pitchFamily="50" charset="-127"/>
              </a:rPr>
              <a:t>후생</a:t>
            </a:r>
            <a:r>
              <a:rPr lang="en-US" sz="2900" b="0" i="0" u="none" strike="noStrike" dirty="0">
                <a:solidFill>
                  <a:srgbClr val="000000"/>
                </a:solidFill>
                <a:latin typeface="Noto Sans KR DemiLight" panose="020B0200000000000000" pitchFamily="50" charset="-127"/>
              </a:rPr>
              <a:t> </a:t>
            </a:r>
            <a:r>
              <a:rPr lang="ko-KR" sz="2900" b="0" i="0" u="none" strike="noStrike" dirty="0">
                <a:solidFill>
                  <a:srgbClr val="000000"/>
                </a:solidFill>
                <a:ea typeface="Noto Sans KR DemiLight" panose="020B0200000000000000" pitchFamily="50" charset="-127"/>
              </a:rPr>
              <a:t>항목</a:t>
            </a:r>
          </a:p>
          <a:p>
            <a:pPr lvl="0" algn="l">
              <a:lnSpc>
                <a:spcPct val="170149"/>
              </a:lnSpc>
            </a:pPr>
            <a:r>
              <a:rPr lang="en-US" sz="2900" b="0" i="0" u="none" strike="noStrike" dirty="0">
                <a:solidFill>
                  <a:srgbClr val="000000"/>
                </a:solidFill>
                <a:ea typeface="Noto Sans KR DemiLight" panose="020B0200000000000000" pitchFamily="50" charset="-127"/>
              </a:rPr>
              <a:t>③ </a:t>
            </a:r>
            <a:r>
              <a:rPr lang="ko-KR" sz="2900" b="0" i="0" u="none" strike="noStrike" dirty="0">
                <a:solidFill>
                  <a:srgbClr val="000000"/>
                </a:solidFill>
                <a:ea typeface="Noto Sans KR DemiLight" panose="020B0200000000000000" pitchFamily="50" charset="-127"/>
              </a:rPr>
              <a:t>사전</a:t>
            </a:r>
            <a:r>
              <a:rPr lang="en-US" sz="2900" b="0" i="0" u="none" strike="noStrike" dirty="0">
                <a:solidFill>
                  <a:srgbClr val="000000"/>
                </a:solidFill>
                <a:latin typeface="Noto Sans KR DemiLight" panose="020B0200000000000000" pitchFamily="50" charset="-127"/>
              </a:rPr>
              <a:t> </a:t>
            </a:r>
            <a:r>
              <a:rPr lang="ko-KR" sz="2900" b="0" i="0" u="none" strike="noStrike" dirty="0">
                <a:solidFill>
                  <a:srgbClr val="000000"/>
                </a:solidFill>
                <a:ea typeface="Noto Sans KR DemiLight" panose="020B0200000000000000" pitchFamily="50" charset="-127"/>
              </a:rPr>
              <a:t>질문</a:t>
            </a:r>
            <a:r>
              <a:rPr lang="en-US" sz="2900" b="0" i="0" u="none" strike="noStrike" dirty="0">
                <a:solidFill>
                  <a:srgbClr val="000000"/>
                </a:solidFill>
                <a:latin typeface="Noto Sans KR DemiLight" panose="020B0200000000000000" pitchFamily="50" charset="-127"/>
              </a:rPr>
              <a:t> </a:t>
            </a:r>
            <a:r>
              <a:rPr lang="ko-KR" sz="2900" b="0" i="0" u="none" strike="noStrike" dirty="0">
                <a:solidFill>
                  <a:srgbClr val="000000"/>
                </a:solidFill>
                <a:ea typeface="Noto Sans KR DemiLight" panose="020B0200000000000000" pitchFamily="50" charset="-127"/>
              </a:rPr>
              <a:t>등록</a:t>
            </a:r>
          </a:p>
          <a:p>
            <a:pPr lvl="0" algn="l">
              <a:lnSpc>
                <a:spcPct val="170149"/>
              </a:lnSpc>
            </a:pPr>
            <a:r>
              <a:rPr lang="en-US" sz="2900" b="0" i="0" u="none" strike="noStrike" dirty="0">
                <a:solidFill>
                  <a:srgbClr val="000000"/>
                </a:solidFill>
                <a:ea typeface="Noto Sans KR DemiLight" panose="020B0200000000000000" pitchFamily="50" charset="-127"/>
              </a:rPr>
              <a:t>④ SweetAlert2 </a:t>
            </a:r>
            <a:r>
              <a:rPr lang="ko-KR" sz="2900" b="0" i="0" u="none" strike="noStrike" dirty="0" err="1">
                <a:solidFill>
                  <a:srgbClr val="000000"/>
                </a:solidFill>
                <a:ea typeface="Noto Sans KR DemiLight" panose="020B0200000000000000" pitchFamily="50" charset="-127"/>
              </a:rPr>
              <a:t>모달</a:t>
            </a:r>
            <a:r>
              <a:rPr lang="en-US" sz="2900" b="0" i="0" u="none" strike="noStrike" dirty="0">
                <a:solidFill>
                  <a:srgbClr val="000000"/>
                </a:solidFill>
                <a:latin typeface="Noto Sans KR DemiLight" panose="020B0200000000000000" pitchFamily="50" charset="-127"/>
              </a:rPr>
              <a:t> </a:t>
            </a:r>
          </a:p>
          <a:p>
            <a:pPr lvl="0" algn="l">
              <a:lnSpc>
                <a:spcPct val="170149"/>
              </a:lnSpc>
            </a:pPr>
            <a:r>
              <a:rPr lang="en-US" sz="2900" b="0" i="0" u="none" strike="noStrike" dirty="0">
                <a:solidFill>
                  <a:srgbClr val="000000"/>
                </a:solidFill>
                <a:ea typeface="Noto Sans KR DemiLight" panose="020B0200000000000000" pitchFamily="50" charset="-127"/>
              </a:rPr>
              <a:t>⑤ </a:t>
            </a:r>
            <a:r>
              <a:rPr lang="ko-KR" sz="2900" b="0" i="0" u="none" strike="noStrike" dirty="0">
                <a:solidFill>
                  <a:srgbClr val="000000"/>
                </a:solidFill>
                <a:ea typeface="Noto Sans KR DemiLight" panose="020B0200000000000000" pitchFamily="50" charset="-127"/>
              </a:rPr>
              <a:t>미리보기</a:t>
            </a:r>
            <a:r>
              <a:rPr lang="en-US" sz="2900" b="0" i="0" u="none" strike="noStrike" dirty="0">
                <a:solidFill>
                  <a:srgbClr val="000000"/>
                </a:solidFill>
                <a:latin typeface="Noto Sans KR DemiLight" panose="020B0200000000000000" pitchFamily="50" charset="-127"/>
              </a:rPr>
              <a:t> </a:t>
            </a:r>
            <a:r>
              <a:rPr lang="ko-KR" sz="2900" b="0" i="0" u="none" strike="noStrike" dirty="0">
                <a:solidFill>
                  <a:srgbClr val="000000"/>
                </a:solidFill>
                <a:ea typeface="Noto Sans KR DemiLight" panose="020B0200000000000000" pitchFamily="50" charset="-127"/>
              </a:rPr>
              <a:t>및</a:t>
            </a:r>
            <a:r>
              <a:rPr lang="en-US" sz="2900" b="0" i="0" u="none" strike="noStrike" dirty="0">
                <a:solidFill>
                  <a:srgbClr val="000000"/>
                </a:solidFill>
                <a:latin typeface="Noto Sans KR DemiLight" panose="020B0200000000000000" pitchFamily="50" charset="-127"/>
              </a:rPr>
              <a:t> </a:t>
            </a:r>
            <a:r>
              <a:rPr lang="ko-KR" sz="2900" b="0" i="0" u="none" strike="noStrike" dirty="0">
                <a:solidFill>
                  <a:srgbClr val="000000"/>
                </a:solidFill>
                <a:ea typeface="Noto Sans KR DemiLight" panose="020B0200000000000000" pitchFamily="50" charset="-127"/>
              </a:rPr>
              <a:t>템플릿설정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151100" y="-825500"/>
            <a:ext cx="1638300" cy="1638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16459200" y="-825500"/>
            <a:ext cx="1638300" cy="1638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-825500" y="8978900"/>
            <a:ext cx="2133600" cy="2133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82800" y="2946400"/>
            <a:ext cx="5168900" cy="5956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57400" y="2819400"/>
            <a:ext cx="5257800" cy="13843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91500" y="2882900"/>
            <a:ext cx="4940300" cy="66929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82800" y="4292600"/>
            <a:ext cx="5232400" cy="4419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91500" y="2844800"/>
            <a:ext cx="4940300" cy="13335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91500" y="4254500"/>
            <a:ext cx="4940300" cy="54737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19800" y="3492500"/>
            <a:ext cx="1130300" cy="5207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36400" y="3492500"/>
            <a:ext cx="1130300" cy="520700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-5400000">
            <a:off x="1790700" y="990600"/>
            <a:ext cx="635000" cy="6350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-5400000">
            <a:off x="2260600" y="990600"/>
            <a:ext cx="635000" cy="6350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752600" y="1168400"/>
            <a:ext cx="6731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75530"/>
              </a:lnSpc>
            </a:pPr>
            <a:r>
              <a:rPr lang="en-US" sz="2800" b="0" i="0" u="none" strike="noStrike" spc="100" dirty="0">
                <a:solidFill>
                  <a:srgbClr val="FFFFFF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04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603500" y="1397000"/>
            <a:ext cx="5702300" cy="558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75530"/>
              </a:lnSpc>
            </a:pPr>
            <a:r>
              <a:rPr lang="ko-KR" sz="4800" b="0" i="0" u="none" strike="noStrike" spc="200">
                <a:solidFill>
                  <a:srgbClr val="000000"/>
                </a:solidFill>
                <a:ea typeface="맑은 고딕" panose="020B0503020000020004" pitchFamily="50" charset="-127"/>
              </a:rPr>
              <a:t>프로젝트</a:t>
            </a:r>
            <a:r>
              <a:rPr lang="en-US" sz="4800" b="0" i="0" u="none" strike="noStrike" spc="200">
                <a:solidFill>
                  <a:srgbClr val="000000"/>
                </a:solidFill>
                <a:latin typeface="맑은 고딕" panose="020B0503020000020004" pitchFamily="50" charset="-127"/>
              </a:rPr>
              <a:t> </a:t>
            </a:r>
            <a:r>
              <a:rPr lang="ko-KR" sz="4800" b="0" i="0" u="none" strike="noStrike" spc="200">
                <a:solidFill>
                  <a:srgbClr val="000000"/>
                </a:solidFill>
                <a:ea typeface="맑은 고딕" panose="020B0503020000020004" pitchFamily="50" charset="-127"/>
              </a:rPr>
              <a:t>결과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603500" y="2171700"/>
            <a:ext cx="56769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75530"/>
              </a:lnSpc>
            </a:pPr>
            <a:r>
              <a:rPr lang="ko-KR" sz="3600" b="0" i="0" u="none" strike="noStrike" spc="100" dirty="0">
                <a:solidFill>
                  <a:srgbClr val="595959"/>
                </a:solidFill>
                <a:ea typeface="Noto Sans KR DemiLight" panose="020B0200000000000000" pitchFamily="50" charset="-127"/>
              </a:rPr>
              <a:t>채용</a:t>
            </a:r>
            <a:r>
              <a:rPr lang="en-US" sz="3600" b="0" i="0" u="none" strike="noStrike" spc="100" dirty="0">
                <a:solidFill>
                  <a:srgbClr val="595959"/>
                </a:solidFill>
                <a:latin typeface="Noto Sans KR DemiLight" panose="020B0200000000000000" pitchFamily="50" charset="-127"/>
              </a:rPr>
              <a:t> </a:t>
            </a:r>
            <a:r>
              <a:rPr lang="ko-KR" sz="3600" b="0" i="0" u="none" strike="noStrike" spc="100" dirty="0">
                <a:solidFill>
                  <a:srgbClr val="595959"/>
                </a:solidFill>
                <a:ea typeface="Noto Sans KR DemiLight" panose="020B0200000000000000" pitchFamily="50" charset="-127"/>
              </a:rPr>
              <a:t>정보</a:t>
            </a:r>
            <a:r>
              <a:rPr lang="en-US" sz="3600" b="0" i="0" u="none" strike="noStrike" spc="100" dirty="0">
                <a:solidFill>
                  <a:srgbClr val="595959"/>
                </a:solidFill>
                <a:latin typeface="Noto Sans KR DemiLight" panose="020B0200000000000000" pitchFamily="50" charset="-127"/>
              </a:rPr>
              <a:t> - </a:t>
            </a:r>
            <a:r>
              <a:rPr lang="ko-KR" sz="3600" b="0" i="0" u="none" strike="noStrike" spc="100" dirty="0">
                <a:solidFill>
                  <a:srgbClr val="595959"/>
                </a:solidFill>
                <a:ea typeface="Noto Sans KR DemiLight" panose="020B0200000000000000" pitchFamily="50" charset="-127"/>
              </a:rPr>
              <a:t>공고</a:t>
            </a:r>
            <a:r>
              <a:rPr lang="en-US" sz="3600" b="0" i="0" u="none" strike="noStrike" spc="100" dirty="0">
                <a:solidFill>
                  <a:srgbClr val="595959"/>
                </a:solidFill>
                <a:latin typeface="Noto Sans KR DemiLight" panose="020B0200000000000000" pitchFamily="50" charset="-127"/>
              </a:rPr>
              <a:t> </a:t>
            </a:r>
            <a:r>
              <a:rPr lang="ko-KR" sz="3600" b="0" i="0" u="none" strike="noStrike" spc="100" dirty="0">
                <a:solidFill>
                  <a:srgbClr val="595959"/>
                </a:solidFill>
                <a:ea typeface="Noto Sans KR DemiLight" panose="020B0200000000000000" pitchFamily="50" charset="-127"/>
              </a:rPr>
              <a:t>상세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7734300" y="2844800"/>
            <a:ext cx="406400" cy="46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600" b="0" i="0" u="none" strike="noStrike" dirty="0">
                <a:solidFill>
                  <a:srgbClr val="D94925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①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1468100" y="3162300"/>
            <a:ext cx="419100" cy="46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600" b="0" i="0" u="none" strike="noStrike" dirty="0">
                <a:solidFill>
                  <a:srgbClr val="D94925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④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574800" y="2692400"/>
            <a:ext cx="406400" cy="46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600" b="0" i="0" u="none" strike="noStrike" dirty="0">
                <a:solidFill>
                  <a:srgbClr val="D94925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①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498600" y="4254500"/>
            <a:ext cx="419100" cy="46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600" b="0" i="0" u="none" strike="noStrike" dirty="0">
                <a:solidFill>
                  <a:srgbClr val="D94925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②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7734300" y="4229100"/>
            <a:ext cx="406400" cy="46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600" b="0" i="0" u="none" strike="noStrike" dirty="0">
                <a:solidFill>
                  <a:srgbClr val="D94925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③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5613400" y="3276600"/>
            <a:ext cx="419100" cy="46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600" b="0" i="0" u="none" strike="noStrike" dirty="0">
                <a:solidFill>
                  <a:srgbClr val="D94925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④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3500100" y="3797300"/>
            <a:ext cx="4533900" cy="2781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70149"/>
              </a:lnSpc>
            </a:pPr>
            <a:r>
              <a:rPr lang="en-US" sz="2900" b="0" i="0" u="none" strike="noStrike" dirty="0">
                <a:solidFill>
                  <a:srgbClr val="000000"/>
                </a:solidFill>
                <a:ea typeface="Noto Sans KR DemiLight" panose="020B0200000000000000" pitchFamily="50" charset="-127"/>
              </a:rPr>
              <a:t>① </a:t>
            </a:r>
            <a:r>
              <a:rPr lang="ko-KR" sz="2900" b="0" i="0" u="none" strike="noStrike" dirty="0">
                <a:solidFill>
                  <a:srgbClr val="000000"/>
                </a:solidFill>
                <a:ea typeface="Noto Sans KR DemiLight" panose="020B0200000000000000" pitchFamily="50" charset="-127"/>
              </a:rPr>
              <a:t>공고</a:t>
            </a:r>
            <a:r>
              <a:rPr lang="en-US" sz="2900" b="0" i="0" u="none" strike="noStrike" dirty="0">
                <a:solidFill>
                  <a:srgbClr val="000000"/>
                </a:solidFill>
                <a:latin typeface="Noto Sans KR DemiLight" panose="020B0200000000000000" pitchFamily="50" charset="-127"/>
              </a:rPr>
              <a:t> </a:t>
            </a:r>
            <a:r>
              <a:rPr lang="ko-KR" sz="2900" b="0" i="0" u="none" strike="noStrike" dirty="0">
                <a:solidFill>
                  <a:srgbClr val="000000"/>
                </a:solidFill>
                <a:ea typeface="Noto Sans KR DemiLight" panose="020B0200000000000000" pitchFamily="50" charset="-127"/>
              </a:rPr>
              <a:t>기본</a:t>
            </a:r>
            <a:r>
              <a:rPr lang="en-US" sz="2900" b="0" i="0" u="none" strike="noStrike" dirty="0">
                <a:solidFill>
                  <a:srgbClr val="000000"/>
                </a:solidFill>
                <a:latin typeface="Noto Sans KR DemiLight" panose="020B0200000000000000" pitchFamily="50" charset="-127"/>
              </a:rPr>
              <a:t> </a:t>
            </a:r>
            <a:r>
              <a:rPr lang="ko-KR" sz="2900" b="0" i="0" u="none" strike="noStrike" dirty="0">
                <a:solidFill>
                  <a:srgbClr val="000000"/>
                </a:solidFill>
                <a:ea typeface="Noto Sans KR DemiLight" panose="020B0200000000000000" pitchFamily="50" charset="-127"/>
              </a:rPr>
              <a:t>내용</a:t>
            </a:r>
          </a:p>
          <a:p>
            <a:pPr lvl="0" algn="l">
              <a:lnSpc>
                <a:spcPct val="170149"/>
              </a:lnSpc>
            </a:pPr>
            <a:r>
              <a:rPr lang="en-US" sz="2900" b="0" i="0" u="none" strike="noStrike" dirty="0">
                <a:solidFill>
                  <a:srgbClr val="000000"/>
                </a:solidFill>
                <a:ea typeface="Noto Sans KR DemiLight" panose="020B0200000000000000" pitchFamily="50" charset="-127"/>
              </a:rPr>
              <a:t>② </a:t>
            </a:r>
            <a:r>
              <a:rPr lang="ko-KR" sz="2900" b="0" i="0" u="none" strike="noStrike" dirty="0">
                <a:solidFill>
                  <a:srgbClr val="000000"/>
                </a:solidFill>
                <a:ea typeface="Noto Sans KR DemiLight" panose="020B0200000000000000" pitchFamily="50" charset="-127"/>
              </a:rPr>
              <a:t>기본</a:t>
            </a:r>
            <a:r>
              <a:rPr lang="en-US" sz="2900" b="0" i="0" u="none" strike="noStrike" dirty="0">
                <a:solidFill>
                  <a:srgbClr val="000000"/>
                </a:solidFill>
                <a:latin typeface="Noto Sans KR DemiLight" panose="020B0200000000000000" pitchFamily="50" charset="-127"/>
              </a:rPr>
              <a:t> </a:t>
            </a:r>
            <a:r>
              <a:rPr lang="ko-KR" sz="2900" b="0" i="0" u="none" strike="noStrike" dirty="0">
                <a:solidFill>
                  <a:srgbClr val="000000"/>
                </a:solidFill>
                <a:ea typeface="Noto Sans KR DemiLight" panose="020B0200000000000000" pitchFamily="50" charset="-127"/>
              </a:rPr>
              <a:t>템플릿</a:t>
            </a:r>
          </a:p>
          <a:p>
            <a:pPr lvl="0" algn="l">
              <a:lnSpc>
                <a:spcPct val="170149"/>
              </a:lnSpc>
            </a:pPr>
            <a:r>
              <a:rPr lang="en-US" sz="2900" b="0" i="0" u="none" strike="noStrike" dirty="0">
                <a:solidFill>
                  <a:srgbClr val="000000"/>
                </a:solidFill>
                <a:ea typeface="Noto Sans KR DemiLight" panose="020B0200000000000000" pitchFamily="50" charset="-127"/>
              </a:rPr>
              <a:t>③ </a:t>
            </a:r>
            <a:r>
              <a:rPr lang="ko-KR" sz="2900" b="0" i="0" u="none" strike="noStrike" dirty="0">
                <a:solidFill>
                  <a:srgbClr val="000000"/>
                </a:solidFill>
                <a:ea typeface="Noto Sans KR DemiLight" panose="020B0200000000000000" pitchFamily="50" charset="-127"/>
              </a:rPr>
              <a:t>직접</a:t>
            </a:r>
            <a:r>
              <a:rPr lang="en-US" sz="2900" b="0" i="0" u="none" strike="noStrike" dirty="0">
                <a:solidFill>
                  <a:srgbClr val="000000"/>
                </a:solidFill>
                <a:latin typeface="Noto Sans KR DemiLight" panose="020B0200000000000000" pitchFamily="50" charset="-127"/>
              </a:rPr>
              <a:t> </a:t>
            </a:r>
            <a:r>
              <a:rPr lang="ko-KR" sz="2900" b="0" i="0" u="none" strike="noStrike" dirty="0">
                <a:solidFill>
                  <a:srgbClr val="000000"/>
                </a:solidFill>
                <a:ea typeface="Noto Sans KR DemiLight" panose="020B0200000000000000" pitchFamily="50" charset="-127"/>
              </a:rPr>
              <a:t>작성시</a:t>
            </a:r>
            <a:r>
              <a:rPr lang="en-US" sz="2900" b="0" i="0" u="none" strike="noStrike" dirty="0">
                <a:solidFill>
                  <a:srgbClr val="000000"/>
                </a:solidFill>
                <a:latin typeface="Noto Sans KR DemiLight" panose="020B0200000000000000" pitchFamily="50" charset="-127"/>
              </a:rPr>
              <a:t> </a:t>
            </a:r>
            <a:r>
              <a:rPr lang="ko-KR" sz="2900" b="0" i="0" u="none" strike="noStrike" dirty="0">
                <a:solidFill>
                  <a:srgbClr val="000000"/>
                </a:solidFill>
                <a:ea typeface="Noto Sans KR DemiLight" panose="020B0200000000000000" pitchFamily="50" charset="-127"/>
              </a:rPr>
              <a:t>템플릿</a:t>
            </a:r>
          </a:p>
          <a:p>
            <a:pPr lvl="0" algn="l">
              <a:lnSpc>
                <a:spcPct val="170149"/>
              </a:lnSpc>
            </a:pPr>
            <a:r>
              <a:rPr lang="en-US" sz="2900" b="0" i="0" u="none" strike="noStrike" dirty="0">
                <a:solidFill>
                  <a:srgbClr val="000000"/>
                </a:solidFill>
                <a:ea typeface="Noto Sans KR DemiLight" panose="020B0200000000000000" pitchFamily="50" charset="-127"/>
              </a:rPr>
              <a:t>④ </a:t>
            </a:r>
            <a:r>
              <a:rPr lang="ko-KR" sz="2900" b="0" i="0" u="none" strike="noStrike" dirty="0">
                <a:solidFill>
                  <a:srgbClr val="000000"/>
                </a:solidFill>
                <a:ea typeface="Noto Sans KR DemiLight" panose="020B0200000000000000" pitchFamily="50" charset="-127"/>
              </a:rPr>
              <a:t>지원</a:t>
            </a:r>
            <a:r>
              <a:rPr lang="en-US" sz="2900" b="0" i="0" u="none" strike="noStrike" dirty="0">
                <a:solidFill>
                  <a:srgbClr val="000000"/>
                </a:solidFill>
                <a:latin typeface="Noto Sans KR DemiLight" panose="020B0200000000000000" pitchFamily="50" charset="-127"/>
              </a:rPr>
              <a:t> </a:t>
            </a:r>
            <a:r>
              <a:rPr lang="ko-KR" sz="2900" b="0" i="0" u="none" strike="noStrike" dirty="0">
                <a:solidFill>
                  <a:srgbClr val="000000"/>
                </a:solidFill>
                <a:ea typeface="Noto Sans KR DemiLight" panose="020B0200000000000000" pitchFamily="50" charset="-127"/>
              </a:rPr>
              <a:t>및</a:t>
            </a:r>
            <a:r>
              <a:rPr lang="en-US" sz="2900" b="0" i="0" u="none" strike="noStrike" dirty="0">
                <a:solidFill>
                  <a:srgbClr val="000000"/>
                </a:solidFill>
                <a:latin typeface="Noto Sans KR DemiLight" panose="020B0200000000000000" pitchFamily="50" charset="-127"/>
              </a:rPr>
              <a:t> </a:t>
            </a:r>
            <a:r>
              <a:rPr lang="ko-KR" sz="2900" b="0" i="0" u="none" strike="noStrike" dirty="0" err="1">
                <a:solidFill>
                  <a:srgbClr val="000000"/>
                </a:solidFill>
                <a:ea typeface="Noto Sans KR DemiLight" panose="020B0200000000000000" pitchFamily="50" charset="-127"/>
              </a:rPr>
              <a:t>찜하기</a:t>
            </a:r>
            <a:r>
              <a:rPr lang="en-US" sz="2900" b="0" i="0" u="none" strike="noStrike" dirty="0">
                <a:solidFill>
                  <a:srgbClr val="000000"/>
                </a:solidFill>
                <a:latin typeface="Noto Sans KR DemiLight" panose="020B0200000000000000" pitchFamily="50" charset="-127"/>
              </a:rPr>
              <a:t> 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151100" y="-825500"/>
            <a:ext cx="1638300" cy="1638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16459200" y="-825500"/>
            <a:ext cx="1638300" cy="1638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-825500" y="8978900"/>
            <a:ext cx="2133600" cy="2133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44900" y="2705100"/>
            <a:ext cx="10185400" cy="75819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39900" y="3784600"/>
            <a:ext cx="1625600" cy="2006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08400" y="4470400"/>
            <a:ext cx="584200" cy="4953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27600" y="4356100"/>
            <a:ext cx="1460500" cy="4445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16500" y="5308600"/>
            <a:ext cx="1282700" cy="279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76800" y="4991100"/>
            <a:ext cx="1600200" cy="2794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616700" y="3873500"/>
            <a:ext cx="5930900" cy="13970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150100" y="9499600"/>
            <a:ext cx="3098800" cy="2794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3606800" y="5041900"/>
            <a:ext cx="863600" cy="215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1200" b="0" i="0" u="none" strike="noStrike">
                <a:solidFill>
                  <a:srgbClr val="000000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비로그인</a:t>
            </a:r>
            <a:r>
              <a:rPr lang="en-US" sz="1200" b="0" i="0" u="none" strike="noStrike">
                <a:solidFill>
                  <a:srgbClr val="000000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 </a:t>
            </a:r>
            <a:r>
              <a:rPr lang="ko-KR" sz="1200" b="0" i="0" u="none" strike="noStrike">
                <a:solidFill>
                  <a:srgbClr val="000000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경우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-5400000">
            <a:off x="1790700" y="990600"/>
            <a:ext cx="635000" cy="6350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-5400000">
            <a:off x="2260600" y="990600"/>
            <a:ext cx="635000" cy="6350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752600" y="1168400"/>
            <a:ext cx="673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75530"/>
              </a:lnSpc>
            </a:pPr>
            <a:r>
              <a:rPr lang="en-US" sz="2800" b="0" i="0" u="none" strike="noStrike" spc="100" dirty="0">
                <a:solidFill>
                  <a:srgbClr val="FFFFFF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04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603500" y="1397000"/>
            <a:ext cx="5702300" cy="558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75530"/>
              </a:lnSpc>
            </a:pPr>
            <a:r>
              <a:rPr lang="ko-KR" sz="4800" b="0" i="0" u="none" strike="noStrike" spc="200">
                <a:solidFill>
                  <a:srgbClr val="000000"/>
                </a:solidFill>
                <a:ea typeface="맑은 고딕" panose="020B0503020000020004" pitchFamily="50" charset="-127"/>
              </a:rPr>
              <a:t>프로젝트</a:t>
            </a:r>
            <a:r>
              <a:rPr lang="en-US" sz="4800" b="0" i="0" u="none" strike="noStrike" spc="200">
                <a:solidFill>
                  <a:srgbClr val="000000"/>
                </a:solidFill>
                <a:latin typeface="맑은 고딕" panose="020B0503020000020004" pitchFamily="50" charset="-127"/>
              </a:rPr>
              <a:t> </a:t>
            </a:r>
            <a:r>
              <a:rPr lang="ko-KR" sz="4800" b="0" i="0" u="none" strike="noStrike" spc="200">
                <a:solidFill>
                  <a:srgbClr val="000000"/>
                </a:solidFill>
                <a:ea typeface="맑은 고딕" panose="020B0503020000020004" pitchFamily="50" charset="-127"/>
              </a:rPr>
              <a:t>결과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603500" y="2019300"/>
            <a:ext cx="7454900" cy="57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75530"/>
              </a:lnSpc>
            </a:pPr>
            <a:r>
              <a:rPr lang="ko-KR" sz="3600" b="0" i="0" u="none" strike="noStrike" spc="100" dirty="0">
                <a:solidFill>
                  <a:srgbClr val="595959"/>
                </a:solidFill>
                <a:ea typeface="Noto Sans KR DemiLight" panose="020B0200000000000000" pitchFamily="50" charset="-127"/>
              </a:rPr>
              <a:t>커뮤니티</a:t>
            </a:r>
            <a:r>
              <a:rPr lang="en-US" sz="3600" b="0" i="0" u="none" strike="noStrike" spc="100" dirty="0">
                <a:solidFill>
                  <a:srgbClr val="595959"/>
                </a:solidFill>
                <a:latin typeface="Noto Sans KR DemiLight" panose="020B0200000000000000" pitchFamily="50" charset="-127"/>
              </a:rPr>
              <a:t> - </a:t>
            </a:r>
            <a:r>
              <a:rPr lang="ko-KR" sz="3600" b="0" i="0" u="none" strike="noStrike" spc="100" dirty="0">
                <a:solidFill>
                  <a:srgbClr val="595959"/>
                </a:solidFill>
                <a:ea typeface="Noto Sans KR DemiLight" panose="020B0200000000000000" pitchFamily="50" charset="-127"/>
              </a:rPr>
              <a:t>자유</a:t>
            </a:r>
            <a:r>
              <a:rPr lang="en-US" sz="3600" b="0" i="0" u="none" strike="noStrike" spc="100" dirty="0">
                <a:solidFill>
                  <a:srgbClr val="595959"/>
                </a:solidFill>
                <a:latin typeface="Noto Sans KR DemiLight" panose="020B0200000000000000" pitchFamily="50" charset="-127"/>
              </a:rPr>
              <a:t> </a:t>
            </a:r>
            <a:r>
              <a:rPr lang="ko-KR" sz="3600" b="0" i="0" u="none" strike="noStrike" spc="100" dirty="0">
                <a:solidFill>
                  <a:srgbClr val="595959"/>
                </a:solidFill>
                <a:ea typeface="Noto Sans KR DemiLight" panose="020B0200000000000000" pitchFamily="50" charset="-127"/>
              </a:rPr>
              <a:t>게시판</a:t>
            </a:r>
            <a:r>
              <a:rPr lang="en-US" sz="3600" b="0" i="0" u="none" strike="noStrike" spc="100" dirty="0">
                <a:solidFill>
                  <a:srgbClr val="595959"/>
                </a:solidFill>
                <a:latin typeface="Noto Sans KR DemiLight" panose="020B0200000000000000" pitchFamily="50" charset="-127"/>
              </a:rPr>
              <a:t> </a:t>
            </a:r>
            <a:r>
              <a:rPr lang="ko-KR" sz="3600" b="0" i="0" u="none" strike="noStrike" spc="100" dirty="0">
                <a:solidFill>
                  <a:srgbClr val="595959"/>
                </a:solidFill>
                <a:ea typeface="Noto Sans KR DemiLight" panose="020B0200000000000000" pitchFamily="50" charset="-127"/>
              </a:rPr>
              <a:t>및</a:t>
            </a:r>
            <a:r>
              <a:rPr lang="en-US" sz="3600" b="0" i="0" u="none" strike="noStrike" spc="100" dirty="0">
                <a:solidFill>
                  <a:srgbClr val="595959"/>
                </a:solidFill>
                <a:latin typeface="Noto Sans KR DemiLight" panose="020B0200000000000000" pitchFamily="50" charset="-127"/>
              </a:rPr>
              <a:t> </a:t>
            </a:r>
            <a:r>
              <a:rPr lang="ko-KR" sz="3600" b="0" i="0" u="none" strike="noStrike" spc="100" dirty="0">
                <a:solidFill>
                  <a:srgbClr val="595959"/>
                </a:solidFill>
                <a:ea typeface="Noto Sans KR DemiLight" panose="020B0200000000000000" pitchFamily="50" charset="-127"/>
              </a:rPr>
              <a:t>공지</a:t>
            </a:r>
            <a:r>
              <a:rPr lang="en-US" sz="3600" b="0" i="0" u="none" strike="noStrike" spc="100" dirty="0">
                <a:solidFill>
                  <a:srgbClr val="595959"/>
                </a:solidFill>
                <a:latin typeface="Noto Sans KR DemiLight" panose="020B0200000000000000" pitchFamily="50" charset="-127"/>
              </a:rPr>
              <a:t> </a:t>
            </a:r>
            <a:r>
              <a:rPr lang="ko-KR" sz="3600" b="0" i="0" u="none" strike="noStrike" spc="100" dirty="0">
                <a:solidFill>
                  <a:srgbClr val="595959"/>
                </a:solidFill>
                <a:ea typeface="Noto Sans KR DemiLight" panose="020B0200000000000000" pitchFamily="50" charset="-127"/>
              </a:rPr>
              <a:t>사항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4610100" y="5257800"/>
            <a:ext cx="406400" cy="46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600" b="0" i="0" u="none" strike="noStrike" dirty="0">
                <a:solidFill>
                  <a:srgbClr val="D94925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①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4457700" y="4191000"/>
            <a:ext cx="419100" cy="46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600" b="0" i="0" u="none" strike="noStrike" dirty="0">
                <a:solidFill>
                  <a:srgbClr val="D94925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②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4470400" y="4699000"/>
            <a:ext cx="406400" cy="46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600" b="0" i="0" u="none" strike="noStrike" dirty="0">
                <a:solidFill>
                  <a:srgbClr val="D94925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③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6261100" y="3695700"/>
            <a:ext cx="419100" cy="46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600" b="0" i="0" u="none" strike="noStrike" dirty="0">
                <a:solidFill>
                  <a:srgbClr val="D94925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④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6769100" y="9423400"/>
            <a:ext cx="419100" cy="46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600" b="0" i="0" u="none" strike="noStrike" dirty="0">
                <a:solidFill>
                  <a:srgbClr val="D94925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⑤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3500100" y="3797300"/>
            <a:ext cx="4533900" cy="5041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70149"/>
              </a:lnSpc>
            </a:pPr>
            <a:r>
              <a:rPr lang="en-US" sz="2900" b="0" i="0" u="none" strike="noStrike" dirty="0">
                <a:solidFill>
                  <a:srgbClr val="000000"/>
                </a:solidFill>
                <a:ea typeface="Noto Sans KR DemiLight" panose="020B0200000000000000" pitchFamily="50" charset="-127"/>
              </a:rPr>
              <a:t>① </a:t>
            </a:r>
            <a:r>
              <a:rPr lang="ko-KR" sz="2900" b="0" i="0" u="none" strike="noStrike" dirty="0">
                <a:solidFill>
                  <a:srgbClr val="000000"/>
                </a:solidFill>
                <a:ea typeface="Noto Sans KR DemiLight" panose="020B0200000000000000" pitchFamily="50" charset="-127"/>
              </a:rPr>
              <a:t>자유</a:t>
            </a:r>
            <a:r>
              <a:rPr lang="en-US" sz="2900" b="0" i="0" u="none" strike="noStrike" dirty="0">
                <a:solidFill>
                  <a:srgbClr val="000000"/>
                </a:solidFill>
                <a:latin typeface="Noto Sans KR DemiLight" panose="020B0200000000000000" pitchFamily="50" charset="-127"/>
              </a:rPr>
              <a:t> </a:t>
            </a:r>
            <a:r>
              <a:rPr lang="ko-KR" sz="2900" b="0" i="0" u="none" strike="noStrike" dirty="0">
                <a:solidFill>
                  <a:srgbClr val="000000"/>
                </a:solidFill>
                <a:ea typeface="Noto Sans KR DemiLight" panose="020B0200000000000000" pitchFamily="50" charset="-127"/>
              </a:rPr>
              <a:t>게시판</a:t>
            </a:r>
            <a:r>
              <a:rPr lang="en-US" sz="2900" b="0" i="0" u="none" strike="noStrike" dirty="0">
                <a:solidFill>
                  <a:srgbClr val="000000"/>
                </a:solidFill>
                <a:latin typeface="Noto Sans KR DemiLight" panose="020B0200000000000000" pitchFamily="50" charset="-127"/>
              </a:rPr>
              <a:t> </a:t>
            </a:r>
            <a:r>
              <a:rPr lang="ko-KR" sz="2900" b="0" i="0" u="none" strike="noStrike" dirty="0">
                <a:solidFill>
                  <a:srgbClr val="000000"/>
                </a:solidFill>
                <a:ea typeface="Noto Sans KR DemiLight" panose="020B0200000000000000" pitchFamily="50" charset="-127"/>
              </a:rPr>
              <a:t>및</a:t>
            </a:r>
            <a:r>
              <a:rPr lang="en-US" sz="2900" b="0" i="0" u="none" strike="noStrike" dirty="0">
                <a:solidFill>
                  <a:srgbClr val="000000"/>
                </a:solidFill>
                <a:latin typeface="Noto Sans KR DemiLight" panose="020B0200000000000000" pitchFamily="50" charset="-127"/>
              </a:rPr>
              <a:t> </a:t>
            </a:r>
            <a:r>
              <a:rPr lang="ko-KR" sz="2900" b="0" i="0" u="none" strike="noStrike" dirty="0">
                <a:solidFill>
                  <a:srgbClr val="000000"/>
                </a:solidFill>
                <a:ea typeface="Noto Sans KR DemiLight" panose="020B0200000000000000" pitchFamily="50" charset="-127"/>
              </a:rPr>
              <a:t>공지</a:t>
            </a:r>
            <a:r>
              <a:rPr lang="en-US" sz="2900" b="0" i="0" u="none" strike="noStrike" dirty="0">
                <a:solidFill>
                  <a:srgbClr val="000000"/>
                </a:solidFill>
                <a:latin typeface="Noto Sans KR DemiLight" panose="020B0200000000000000" pitchFamily="50" charset="-127"/>
              </a:rPr>
              <a:t> </a:t>
            </a:r>
            <a:r>
              <a:rPr lang="ko-KR" sz="2900" b="0" i="0" u="none" strike="noStrike" dirty="0">
                <a:solidFill>
                  <a:srgbClr val="000000"/>
                </a:solidFill>
                <a:ea typeface="Noto Sans KR DemiLight" panose="020B0200000000000000" pitchFamily="50" charset="-127"/>
              </a:rPr>
              <a:t>사항</a:t>
            </a:r>
            <a:r>
              <a:rPr lang="en-US" sz="2900" b="0" i="0" u="none" strike="noStrike" dirty="0">
                <a:solidFill>
                  <a:srgbClr val="000000"/>
                </a:solidFill>
                <a:latin typeface="Noto Sans KR DemiLight" panose="020B0200000000000000" pitchFamily="50" charset="-127"/>
              </a:rPr>
              <a:t> </a:t>
            </a:r>
          </a:p>
          <a:p>
            <a:pPr lvl="0" algn="l">
              <a:lnSpc>
                <a:spcPct val="170149"/>
              </a:lnSpc>
            </a:pPr>
            <a:r>
              <a:rPr lang="en-US" sz="2900" b="0" i="0" u="none" strike="noStrike" dirty="0">
                <a:solidFill>
                  <a:srgbClr val="000000"/>
                </a:solidFill>
                <a:latin typeface="Noto Sans KR DemiLight" panose="020B0200000000000000" pitchFamily="50" charset="-127"/>
              </a:rPr>
              <a:t>     </a:t>
            </a:r>
            <a:r>
              <a:rPr lang="ko-KR" sz="2900" b="0" i="0" u="none" strike="noStrike" dirty="0">
                <a:solidFill>
                  <a:srgbClr val="000000"/>
                </a:solidFill>
                <a:ea typeface="Noto Sans KR DemiLight" panose="020B0200000000000000" pitchFamily="50" charset="-127"/>
              </a:rPr>
              <a:t>페이지</a:t>
            </a:r>
            <a:r>
              <a:rPr lang="en-US" sz="2900" b="0" i="0" u="none" strike="noStrike" dirty="0">
                <a:solidFill>
                  <a:srgbClr val="000000"/>
                </a:solidFill>
                <a:latin typeface="Noto Sans KR DemiLight" panose="020B0200000000000000" pitchFamily="50" charset="-127"/>
              </a:rPr>
              <a:t> </a:t>
            </a:r>
            <a:r>
              <a:rPr lang="ko-KR" sz="2900" b="0" i="0" u="none" strike="noStrike" dirty="0">
                <a:solidFill>
                  <a:srgbClr val="000000"/>
                </a:solidFill>
                <a:ea typeface="Noto Sans KR DemiLight" panose="020B0200000000000000" pitchFamily="50" charset="-127"/>
              </a:rPr>
              <a:t>전환</a:t>
            </a:r>
          </a:p>
          <a:p>
            <a:pPr lvl="0" algn="l">
              <a:lnSpc>
                <a:spcPct val="170149"/>
              </a:lnSpc>
            </a:pPr>
            <a:r>
              <a:rPr lang="en-US" sz="2900" b="0" i="0" u="none" strike="noStrike" dirty="0">
                <a:solidFill>
                  <a:srgbClr val="000000"/>
                </a:solidFill>
                <a:ea typeface="Noto Sans KR DemiLight" panose="020B0200000000000000" pitchFamily="50" charset="-127"/>
              </a:rPr>
              <a:t>② </a:t>
            </a:r>
            <a:r>
              <a:rPr lang="ko-KR" sz="2900" b="0" i="0" u="none" strike="noStrike" dirty="0">
                <a:solidFill>
                  <a:srgbClr val="000000"/>
                </a:solidFill>
                <a:ea typeface="Noto Sans KR DemiLight" panose="020B0200000000000000" pitchFamily="50" charset="-127"/>
              </a:rPr>
              <a:t>게시글</a:t>
            </a:r>
            <a:r>
              <a:rPr lang="en-US" sz="2900" b="0" i="0" u="none" strike="noStrike" dirty="0">
                <a:solidFill>
                  <a:srgbClr val="000000"/>
                </a:solidFill>
                <a:latin typeface="Noto Sans KR DemiLight" panose="020B0200000000000000" pitchFamily="50" charset="-127"/>
              </a:rPr>
              <a:t> </a:t>
            </a:r>
            <a:r>
              <a:rPr lang="ko-KR" sz="2900" b="0" i="0" u="none" strike="noStrike" dirty="0">
                <a:solidFill>
                  <a:srgbClr val="000000"/>
                </a:solidFill>
                <a:ea typeface="Noto Sans KR DemiLight" panose="020B0200000000000000" pitchFamily="50" charset="-127"/>
              </a:rPr>
              <a:t>작성</a:t>
            </a:r>
          </a:p>
          <a:p>
            <a:pPr lvl="0" algn="l">
              <a:lnSpc>
                <a:spcPct val="170149"/>
              </a:lnSpc>
            </a:pPr>
            <a:r>
              <a:rPr lang="en-US" sz="2900" b="0" i="0" u="none" strike="noStrike" dirty="0">
                <a:solidFill>
                  <a:srgbClr val="000000"/>
                </a:solidFill>
                <a:ea typeface="Noto Sans KR DemiLight" panose="020B0200000000000000" pitchFamily="50" charset="-127"/>
              </a:rPr>
              <a:t>③ </a:t>
            </a:r>
            <a:r>
              <a:rPr lang="ko-KR" sz="2900" b="0" i="0" u="none" strike="noStrike" dirty="0">
                <a:solidFill>
                  <a:srgbClr val="000000"/>
                </a:solidFill>
                <a:ea typeface="Noto Sans KR DemiLight" panose="020B0200000000000000" pitchFamily="50" charset="-127"/>
              </a:rPr>
              <a:t>게시글</a:t>
            </a:r>
            <a:r>
              <a:rPr lang="en-US" sz="2900" b="0" i="0" u="none" strike="noStrike" dirty="0">
                <a:solidFill>
                  <a:srgbClr val="000000"/>
                </a:solidFill>
                <a:latin typeface="Noto Sans KR DemiLight" panose="020B0200000000000000" pitchFamily="50" charset="-127"/>
              </a:rPr>
              <a:t> / </a:t>
            </a:r>
            <a:r>
              <a:rPr lang="ko-KR" sz="2900" b="0" i="0" u="none" strike="noStrike" dirty="0">
                <a:solidFill>
                  <a:srgbClr val="000000"/>
                </a:solidFill>
                <a:ea typeface="Noto Sans KR DemiLight" panose="020B0200000000000000" pitchFamily="50" charset="-127"/>
              </a:rPr>
              <a:t>공지</a:t>
            </a:r>
            <a:r>
              <a:rPr lang="en-US" sz="2900" b="0" i="0" u="none" strike="noStrike" dirty="0">
                <a:solidFill>
                  <a:srgbClr val="000000"/>
                </a:solidFill>
                <a:latin typeface="Noto Sans KR DemiLight" panose="020B0200000000000000" pitchFamily="50" charset="-127"/>
              </a:rPr>
              <a:t> </a:t>
            </a:r>
            <a:r>
              <a:rPr lang="ko-KR" sz="2900" b="0" i="0" u="none" strike="noStrike" dirty="0">
                <a:solidFill>
                  <a:srgbClr val="000000"/>
                </a:solidFill>
                <a:ea typeface="Noto Sans KR DemiLight" panose="020B0200000000000000" pitchFamily="50" charset="-127"/>
              </a:rPr>
              <a:t>검색</a:t>
            </a:r>
          </a:p>
          <a:p>
            <a:pPr lvl="0" algn="l">
              <a:lnSpc>
                <a:spcPct val="170149"/>
              </a:lnSpc>
            </a:pPr>
            <a:r>
              <a:rPr lang="en-US" sz="2900" b="0" i="0" u="none" strike="noStrike" dirty="0">
                <a:solidFill>
                  <a:srgbClr val="000000"/>
                </a:solidFill>
                <a:ea typeface="Noto Sans KR DemiLight" panose="020B0200000000000000" pitchFamily="50" charset="-127"/>
              </a:rPr>
              <a:t>④ </a:t>
            </a:r>
            <a:r>
              <a:rPr lang="ko-KR" sz="2900" b="0" i="0" u="none" strike="noStrike" dirty="0">
                <a:solidFill>
                  <a:srgbClr val="000000"/>
                </a:solidFill>
                <a:ea typeface="Noto Sans KR DemiLight" panose="020B0200000000000000" pitchFamily="50" charset="-127"/>
              </a:rPr>
              <a:t>게시글</a:t>
            </a:r>
            <a:r>
              <a:rPr lang="en-US" sz="2900" b="0" i="0" u="none" strike="noStrike" dirty="0">
                <a:solidFill>
                  <a:srgbClr val="000000"/>
                </a:solidFill>
                <a:latin typeface="Noto Sans KR DemiLight" panose="020B0200000000000000" pitchFamily="50" charset="-127"/>
              </a:rPr>
              <a:t> / </a:t>
            </a:r>
            <a:r>
              <a:rPr lang="ko-KR" sz="2900" b="0" i="0" u="none" strike="noStrike" dirty="0">
                <a:solidFill>
                  <a:srgbClr val="000000"/>
                </a:solidFill>
                <a:ea typeface="Noto Sans KR DemiLight" panose="020B0200000000000000" pitchFamily="50" charset="-127"/>
              </a:rPr>
              <a:t>공지</a:t>
            </a:r>
            <a:r>
              <a:rPr lang="en-US" sz="2900" b="0" i="0" u="none" strike="noStrike" dirty="0">
                <a:solidFill>
                  <a:srgbClr val="000000"/>
                </a:solidFill>
                <a:latin typeface="Noto Sans KR DemiLight" panose="020B0200000000000000" pitchFamily="50" charset="-127"/>
              </a:rPr>
              <a:t> </a:t>
            </a:r>
            <a:r>
              <a:rPr lang="ko-KR" sz="2900" b="0" i="0" u="none" strike="noStrike" dirty="0">
                <a:solidFill>
                  <a:srgbClr val="000000"/>
                </a:solidFill>
                <a:ea typeface="Noto Sans KR DemiLight" panose="020B0200000000000000" pitchFamily="50" charset="-127"/>
              </a:rPr>
              <a:t>상세</a:t>
            </a:r>
            <a:r>
              <a:rPr lang="en-US" sz="2900" b="0" i="0" u="none" strike="noStrike" dirty="0">
                <a:solidFill>
                  <a:srgbClr val="000000"/>
                </a:solidFill>
                <a:latin typeface="Noto Sans KR DemiLight" panose="020B0200000000000000" pitchFamily="50" charset="-127"/>
              </a:rPr>
              <a:t> </a:t>
            </a:r>
            <a:r>
              <a:rPr lang="ko-KR" sz="2900" b="0" i="0" u="none" strike="noStrike" dirty="0">
                <a:solidFill>
                  <a:srgbClr val="000000"/>
                </a:solidFill>
                <a:ea typeface="Noto Sans KR DemiLight" panose="020B0200000000000000" pitchFamily="50" charset="-127"/>
              </a:rPr>
              <a:t>페이지</a:t>
            </a:r>
            <a:r>
              <a:rPr lang="en-US" sz="2900" b="0" i="0" u="none" strike="noStrike" dirty="0">
                <a:solidFill>
                  <a:srgbClr val="000000"/>
                </a:solidFill>
                <a:latin typeface="Noto Sans KR DemiLight" panose="020B0200000000000000" pitchFamily="50" charset="-127"/>
              </a:rPr>
              <a:t> </a:t>
            </a:r>
          </a:p>
          <a:p>
            <a:pPr lvl="0" algn="l">
              <a:lnSpc>
                <a:spcPct val="170149"/>
              </a:lnSpc>
            </a:pPr>
            <a:r>
              <a:rPr lang="en-US" sz="2900" b="0" i="0" u="none" strike="noStrike" dirty="0">
                <a:solidFill>
                  <a:srgbClr val="000000"/>
                </a:solidFill>
                <a:latin typeface="Noto Sans KR DemiLight" panose="020B0200000000000000" pitchFamily="50" charset="-127"/>
              </a:rPr>
              <a:t>     </a:t>
            </a:r>
            <a:r>
              <a:rPr lang="ko-KR" sz="2900" b="0" i="0" u="none" strike="noStrike" dirty="0">
                <a:solidFill>
                  <a:srgbClr val="000000"/>
                </a:solidFill>
                <a:ea typeface="Noto Sans KR DemiLight" panose="020B0200000000000000" pitchFamily="50" charset="-127"/>
              </a:rPr>
              <a:t>이동</a:t>
            </a:r>
          </a:p>
          <a:p>
            <a:pPr lvl="0" algn="l">
              <a:lnSpc>
                <a:spcPct val="170149"/>
              </a:lnSpc>
            </a:pPr>
            <a:r>
              <a:rPr lang="en-US" sz="2900" b="0" i="0" u="none" strike="noStrike" dirty="0">
                <a:solidFill>
                  <a:srgbClr val="000000"/>
                </a:solidFill>
                <a:ea typeface="Noto Sans KR DemiLight" panose="020B0200000000000000" pitchFamily="50" charset="-127"/>
              </a:rPr>
              <a:t>⑤ </a:t>
            </a:r>
            <a:r>
              <a:rPr lang="ko-KR" sz="2900" b="0" i="0" u="none" strike="noStrike" dirty="0" err="1">
                <a:solidFill>
                  <a:srgbClr val="000000"/>
                </a:solidFill>
                <a:ea typeface="Noto Sans KR DemiLight" panose="020B0200000000000000" pitchFamily="50" charset="-127"/>
              </a:rPr>
              <a:t>페이지네이션</a:t>
            </a:r>
            <a:endParaRPr lang="ko-KR" sz="2900" b="0" i="0" u="none" strike="noStrike" dirty="0">
              <a:solidFill>
                <a:srgbClr val="000000"/>
              </a:solidFill>
              <a:ea typeface="Noto Sans KR DemiLight" panose="020B0200000000000000" pitchFamily="50" charset="-127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151100" y="-825500"/>
            <a:ext cx="1638300" cy="1638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16459200" y="-825500"/>
            <a:ext cx="1638300" cy="1638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-825500" y="8978900"/>
            <a:ext cx="2133600" cy="2133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03500" y="2603500"/>
            <a:ext cx="8966200" cy="8039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71800" y="4660900"/>
            <a:ext cx="8255000" cy="457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71800" y="5549900"/>
            <a:ext cx="8255000" cy="3606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46400" y="9296400"/>
            <a:ext cx="8382000" cy="4572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28200" y="9791700"/>
            <a:ext cx="1498600" cy="40640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-5400000">
            <a:off x="1790700" y="990600"/>
            <a:ext cx="635000" cy="6350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-5400000">
            <a:off x="2260600" y="990600"/>
            <a:ext cx="635000" cy="6350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1752600" y="1168400"/>
            <a:ext cx="673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75530"/>
              </a:lnSpc>
            </a:pPr>
            <a:r>
              <a:rPr lang="en-US" sz="2800" b="0" i="0" u="none" strike="noStrike" spc="100" dirty="0">
                <a:solidFill>
                  <a:srgbClr val="FFFFFF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04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603500" y="1397000"/>
            <a:ext cx="5702300" cy="558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75530"/>
              </a:lnSpc>
            </a:pPr>
            <a:r>
              <a:rPr lang="ko-KR" sz="4800" b="0" i="0" u="none" strike="noStrike" spc="200">
                <a:solidFill>
                  <a:srgbClr val="000000"/>
                </a:solidFill>
                <a:ea typeface="맑은 고딕" panose="020B0503020000020004" pitchFamily="50" charset="-127"/>
              </a:rPr>
              <a:t>프로젝트</a:t>
            </a:r>
            <a:r>
              <a:rPr lang="en-US" sz="4800" b="0" i="0" u="none" strike="noStrike" spc="200">
                <a:solidFill>
                  <a:srgbClr val="000000"/>
                </a:solidFill>
                <a:latin typeface="맑은 고딕" panose="020B0503020000020004" pitchFamily="50" charset="-127"/>
              </a:rPr>
              <a:t> </a:t>
            </a:r>
            <a:r>
              <a:rPr lang="ko-KR" sz="4800" b="0" i="0" u="none" strike="noStrike" spc="200">
                <a:solidFill>
                  <a:srgbClr val="000000"/>
                </a:solidFill>
                <a:ea typeface="맑은 고딕" panose="020B0503020000020004" pitchFamily="50" charset="-127"/>
              </a:rPr>
              <a:t>결과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603500" y="1917700"/>
            <a:ext cx="7759700" cy="673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75530"/>
              </a:lnSpc>
            </a:pPr>
            <a:r>
              <a:rPr lang="ko-KR" altLang="en-US" sz="3600" spc="100" dirty="0">
                <a:solidFill>
                  <a:srgbClr val="595959"/>
                </a:solidFill>
                <a:ea typeface="Noto Sans KR DemiLight" panose="020B0200000000000000" pitchFamily="50" charset="-127"/>
              </a:rPr>
              <a:t>커</a:t>
            </a:r>
            <a:r>
              <a:rPr lang="ko-KR" sz="3600" b="0" i="0" u="none" strike="noStrike" spc="100" dirty="0">
                <a:solidFill>
                  <a:srgbClr val="595959"/>
                </a:solidFill>
                <a:ea typeface="Noto Sans KR DemiLight" panose="020B0200000000000000" pitchFamily="50" charset="-127"/>
              </a:rPr>
              <a:t>뮤니티</a:t>
            </a:r>
            <a:r>
              <a:rPr lang="en-US" sz="3600" b="0" i="0" u="none" strike="noStrike" spc="100" dirty="0">
                <a:solidFill>
                  <a:srgbClr val="595959"/>
                </a:solidFill>
                <a:latin typeface="Noto Sans KR DemiLight" panose="020B0200000000000000" pitchFamily="50" charset="-127"/>
              </a:rPr>
              <a:t> - </a:t>
            </a:r>
            <a:r>
              <a:rPr lang="ko-KR" sz="3600" b="0" i="0" u="none" strike="noStrike" spc="100" dirty="0">
                <a:solidFill>
                  <a:srgbClr val="595959"/>
                </a:solidFill>
                <a:ea typeface="Noto Sans KR DemiLight" panose="020B0200000000000000" pitchFamily="50" charset="-127"/>
              </a:rPr>
              <a:t>게시글</a:t>
            </a:r>
            <a:r>
              <a:rPr lang="en-US" sz="3600" b="0" i="0" u="none" strike="noStrike" spc="100" dirty="0">
                <a:solidFill>
                  <a:srgbClr val="595959"/>
                </a:solidFill>
                <a:latin typeface="Noto Sans KR DemiLight" panose="020B0200000000000000" pitchFamily="50" charset="-127"/>
              </a:rPr>
              <a:t> </a:t>
            </a:r>
            <a:r>
              <a:rPr lang="ko-KR" sz="3600" b="0" i="0" u="none" strike="noStrike" spc="100" dirty="0">
                <a:solidFill>
                  <a:srgbClr val="595959"/>
                </a:solidFill>
                <a:ea typeface="Noto Sans KR DemiLight" panose="020B0200000000000000" pitchFamily="50" charset="-127"/>
              </a:rPr>
              <a:t>작성</a:t>
            </a:r>
            <a:r>
              <a:rPr lang="en-US" sz="3600" b="0" i="0" u="none" strike="noStrike" spc="100" dirty="0">
                <a:solidFill>
                  <a:srgbClr val="595959"/>
                </a:solidFill>
                <a:latin typeface="Noto Sans KR DemiLight" panose="020B0200000000000000" pitchFamily="50" charset="-127"/>
              </a:rPr>
              <a:t> </a:t>
            </a:r>
            <a:r>
              <a:rPr lang="ko-KR" sz="3600" b="0" i="0" u="none" strike="noStrike" spc="100" dirty="0">
                <a:solidFill>
                  <a:srgbClr val="595959"/>
                </a:solidFill>
                <a:ea typeface="Noto Sans KR DemiLight" panose="020B0200000000000000" pitchFamily="50" charset="-127"/>
              </a:rPr>
              <a:t>및</a:t>
            </a:r>
            <a:r>
              <a:rPr lang="en-US" sz="3600" b="0" i="0" u="none" strike="noStrike" spc="100" dirty="0">
                <a:solidFill>
                  <a:srgbClr val="595959"/>
                </a:solidFill>
                <a:latin typeface="Noto Sans KR DemiLight" panose="020B0200000000000000" pitchFamily="50" charset="-127"/>
              </a:rPr>
              <a:t> </a:t>
            </a:r>
            <a:r>
              <a:rPr lang="ko-KR" sz="3600" b="0" i="0" u="none" strike="noStrike" spc="100" dirty="0">
                <a:solidFill>
                  <a:srgbClr val="595959"/>
                </a:solidFill>
                <a:ea typeface="Noto Sans KR DemiLight" panose="020B0200000000000000" pitchFamily="50" charset="-127"/>
              </a:rPr>
              <a:t>업데이트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552700" y="4445000"/>
            <a:ext cx="406400" cy="46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600" b="0" i="0" u="none" strike="noStrike" dirty="0">
                <a:solidFill>
                  <a:srgbClr val="D94925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①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489200" y="5461000"/>
            <a:ext cx="419100" cy="46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600" b="0" i="0" u="none" strike="noStrike" dirty="0">
                <a:solidFill>
                  <a:srgbClr val="D94925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②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6604000" y="5461000"/>
            <a:ext cx="406400" cy="46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600" b="0" i="0" u="none" strike="noStrike" dirty="0">
                <a:solidFill>
                  <a:srgbClr val="D94925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③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2489200" y="9169400"/>
            <a:ext cx="419100" cy="46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600" b="0" i="0" u="none" strike="noStrike" dirty="0">
                <a:solidFill>
                  <a:srgbClr val="D94925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④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9283700" y="9664700"/>
            <a:ext cx="419100" cy="46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600" b="0" i="0" u="none" strike="noStrike" dirty="0">
                <a:solidFill>
                  <a:srgbClr val="D94925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⑤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3500100" y="3797300"/>
            <a:ext cx="4533900" cy="3530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70149"/>
              </a:lnSpc>
            </a:pPr>
            <a:r>
              <a:rPr lang="en-US" sz="2900" b="0" i="0" u="none" strike="noStrike" dirty="0">
                <a:solidFill>
                  <a:srgbClr val="000000"/>
                </a:solidFill>
                <a:ea typeface="Noto Sans KR DemiLight" panose="020B0200000000000000" pitchFamily="50" charset="-127"/>
              </a:rPr>
              <a:t>① </a:t>
            </a:r>
            <a:r>
              <a:rPr lang="ko-KR" sz="2900" b="0" i="0" u="none" strike="noStrike" dirty="0">
                <a:solidFill>
                  <a:srgbClr val="000000"/>
                </a:solidFill>
                <a:ea typeface="Noto Sans KR DemiLight" panose="020B0200000000000000" pitchFamily="50" charset="-127"/>
              </a:rPr>
              <a:t>게시글</a:t>
            </a:r>
            <a:r>
              <a:rPr lang="en-US" sz="2900" b="0" i="0" u="none" strike="noStrike" dirty="0">
                <a:solidFill>
                  <a:srgbClr val="000000"/>
                </a:solidFill>
                <a:latin typeface="Noto Sans KR DemiLight" panose="020B0200000000000000" pitchFamily="50" charset="-127"/>
              </a:rPr>
              <a:t> </a:t>
            </a:r>
            <a:r>
              <a:rPr lang="ko-KR" sz="2900" b="0" i="0" u="none" strike="noStrike" dirty="0">
                <a:solidFill>
                  <a:srgbClr val="000000"/>
                </a:solidFill>
                <a:ea typeface="Noto Sans KR DemiLight" panose="020B0200000000000000" pitchFamily="50" charset="-127"/>
              </a:rPr>
              <a:t>제목</a:t>
            </a:r>
            <a:r>
              <a:rPr lang="en-US" sz="2900" b="0" i="0" u="none" strike="noStrike" dirty="0">
                <a:solidFill>
                  <a:srgbClr val="000000"/>
                </a:solidFill>
                <a:latin typeface="Noto Sans KR DemiLight" panose="020B0200000000000000" pitchFamily="50" charset="-127"/>
              </a:rPr>
              <a:t> </a:t>
            </a:r>
            <a:r>
              <a:rPr lang="ko-KR" sz="2900" b="0" i="0" u="none" strike="noStrike" dirty="0">
                <a:solidFill>
                  <a:srgbClr val="000000"/>
                </a:solidFill>
                <a:ea typeface="Noto Sans KR DemiLight" panose="020B0200000000000000" pitchFamily="50" charset="-127"/>
              </a:rPr>
              <a:t>입력</a:t>
            </a:r>
          </a:p>
          <a:p>
            <a:pPr lvl="0" algn="l">
              <a:lnSpc>
                <a:spcPct val="170149"/>
              </a:lnSpc>
            </a:pPr>
            <a:r>
              <a:rPr lang="en-US" sz="2900" b="0" i="0" u="none" strike="noStrike" dirty="0">
                <a:solidFill>
                  <a:srgbClr val="000000"/>
                </a:solidFill>
                <a:ea typeface="Noto Sans KR DemiLight" panose="020B0200000000000000" pitchFamily="50" charset="-127"/>
              </a:rPr>
              <a:t>② </a:t>
            </a:r>
            <a:r>
              <a:rPr lang="ko-KR" sz="2900" b="0" i="0" u="none" strike="noStrike" dirty="0">
                <a:solidFill>
                  <a:srgbClr val="000000"/>
                </a:solidFill>
                <a:ea typeface="Noto Sans KR DemiLight" panose="020B0200000000000000" pitchFamily="50" charset="-127"/>
              </a:rPr>
              <a:t>게시글</a:t>
            </a:r>
            <a:r>
              <a:rPr lang="en-US" sz="2900" b="0" i="0" u="none" strike="noStrike" dirty="0">
                <a:solidFill>
                  <a:srgbClr val="000000"/>
                </a:solidFill>
                <a:latin typeface="Noto Sans KR DemiLight" panose="020B0200000000000000" pitchFamily="50" charset="-127"/>
              </a:rPr>
              <a:t> </a:t>
            </a:r>
            <a:r>
              <a:rPr lang="ko-KR" sz="2900" b="0" i="0" u="none" strike="noStrike" dirty="0">
                <a:solidFill>
                  <a:srgbClr val="000000"/>
                </a:solidFill>
                <a:ea typeface="Noto Sans KR DemiLight" panose="020B0200000000000000" pitchFamily="50" charset="-127"/>
              </a:rPr>
              <a:t>내용</a:t>
            </a:r>
            <a:r>
              <a:rPr lang="en-US" sz="2900" b="0" i="0" u="none" strike="noStrike" dirty="0">
                <a:solidFill>
                  <a:srgbClr val="000000"/>
                </a:solidFill>
                <a:latin typeface="Noto Sans KR DemiLight" panose="020B0200000000000000" pitchFamily="50" charset="-127"/>
              </a:rPr>
              <a:t> </a:t>
            </a:r>
            <a:r>
              <a:rPr lang="ko-KR" sz="2900" b="0" i="0" u="none" strike="noStrike" dirty="0">
                <a:solidFill>
                  <a:srgbClr val="000000"/>
                </a:solidFill>
                <a:ea typeface="Noto Sans KR DemiLight" panose="020B0200000000000000" pitchFamily="50" charset="-127"/>
              </a:rPr>
              <a:t>입력</a:t>
            </a:r>
          </a:p>
          <a:p>
            <a:pPr lvl="0" algn="l">
              <a:lnSpc>
                <a:spcPct val="170149"/>
              </a:lnSpc>
            </a:pPr>
            <a:r>
              <a:rPr lang="en-US" sz="2900" b="0" i="0" u="none" strike="noStrike" dirty="0">
                <a:solidFill>
                  <a:srgbClr val="000000"/>
                </a:solidFill>
                <a:ea typeface="Noto Sans KR DemiLight" panose="020B0200000000000000" pitchFamily="50" charset="-127"/>
              </a:rPr>
              <a:t>③ </a:t>
            </a:r>
            <a:r>
              <a:rPr lang="ko-KR" sz="2900" b="0" i="0" u="none" strike="noStrike" dirty="0">
                <a:solidFill>
                  <a:srgbClr val="000000"/>
                </a:solidFill>
                <a:ea typeface="Noto Sans KR DemiLight" panose="020B0200000000000000" pitchFamily="50" charset="-127"/>
              </a:rPr>
              <a:t>이미지</a:t>
            </a:r>
            <a:r>
              <a:rPr lang="en-US" sz="2900" b="0" i="0" u="none" strike="noStrike" dirty="0">
                <a:solidFill>
                  <a:srgbClr val="000000"/>
                </a:solidFill>
                <a:latin typeface="Noto Sans KR DemiLight" panose="020B0200000000000000" pitchFamily="50" charset="-127"/>
              </a:rPr>
              <a:t> </a:t>
            </a:r>
            <a:r>
              <a:rPr lang="ko-KR" sz="2900" b="0" i="0" u="none" strike="noStrike" dirty="0">
                <a:solidFill>
                  <a:srgbClr val="000000"/>
                </a:solidFill>
                <a:ea typeface="Noto Sans KR DemiLight" panose="020B0200000000000000" pitchFamily="50" charset="-127"/>
              </a:rPr>
              <a:t>업로드</a:t>
            </a:r>
          </a:p>
          <a:p>
            <a:pPr lvl="0" algn="l">
              <a:lnSpc>
                <a:spcPct val="170149"/>
              </a:lnSpc>
            </a:pPr>
            <a:r>
              <a:rPr lang="en-US" sz="2900" b="0" i="0" u="none" strike="noStrike" dirty="0">
                <a:solidFill>
                  <a:srgbClr val="000000"/>
                </a:solidFill>
                <a:ea typeface="Noto Sans KR DemiLight" panose="020B0200000000000000" pitchFamily="50" charset="-127"/>
              </a:rPr>
              <a:t>④ </a:t>
            </a:r>
            <a:r>
              <a:rPr lang="ko-KR" sz="2900" b="0" i="0" u="none" strike="noStrike" dirty="0">
                <a:solidFill>
                  <a:srgbClr val="000000"/>
                </a:solidFill>
                <a:ea typeface="Noto Sans KR DemiLight" panose="020B0200000000000000" pitchFamily="50" charset="-127"/>
              </a:rPr>
              <a:t>이미지</a:t>
            </a:r>
            <a:r>
              <a:rPr lang="en-US" sz="2900" b="0" i="0" u="none" strike="noStrike" dirty="0">
                <a:solidFill>
                  <a:srgbClr val="000000"/>
                </a:solidFill>
                <a:latin typeface="Noto Sans KR DemiLight" panose="020B0200000000000000" pitchFamily="50" charset="-127"/>
              </a:rPr>
              <a:t> </a:t>
            </a:r>
            <a:r>
              <a:rPr lang="ko-KR" sz="2900" b="0" i="0" u="none" strike="noStrike" dirty="0">
                <a:solidFill>
                  <a:srgbClr val="000000"/>
                </a:solidFill>
                <a:ea typeface="Noto Sans KR DemiLight" panose="020B0200000000000000" pitchFamily="50" charset="-127"/>
              </a:rPr>
              <a:t>확인</a:t>
            </a:r>
            <a:r>
              <a:rPr lang="en-US" sz="2900" b="0" i="0" u="none" strike="noStrike" dirty="0">
                <a:solidFill>
                  <a:srgbClr val="000000"/>
                </a:solidFill>
                <a:latin typeface="Noto Sans KR DemiLight" panose="020B0200000000000000" pitchFamily="50" charset="-127"/>
              </a:rPr>
              <a:t> </a:t>
            </a:r>
            <a:r>
              <a:rPr lang="ko-KR" sz="2900" b="0" i="0" u="none" strike="noStrike" dirty="0">
                <a:solidFill>
                  <a:srgbClr val="000000"/>
                </a:solidFill>
                <a:ea typeface="Noto Sans KR DemiLight" panose="020B0200000000000000" pitchFamily="50" charset="-127"/>
              </a:rPr>
              <a:t>및</a:t>
            </a:r>
            <a:r>
              <a:rPr lang="en-US" sz="2900" b="0" i="0" u="none" strike="noStrike" dirty="0">
                <a:solidFill>
                  <a:srgbClr val="000000"/>
                </a:solidFill>
                <a:latin typeface="Noto Sans KR DemiLight" panose="020B0200000000000000" pitchFamily="50" charset="-127"/>
              </a:rPr>
              <a:t> </a:t>
            </a:r>
            <a:r>
              <a:rPr lang="ko-KR" sz="2900" b="0" i="0" u="none" strike="noStrike" dirty="0">
                <a:solidFill>
                  <a:srgbClr val="000000"/>
                </a:solidFill>
                <a:ea typeface="Noto Sans KR DemiLight" panose="020B0200000000000000" pitchFamily="50" charset="-127"/>
              </a:rPr>
              <a:t>삭제</a:t>
            </a:r>
          </a:p>
          <a:p>
            <a:pPr lvl="0" algn="l">
              <a:lnSpc>
                <a:spcPct val="170149"/>
              </a:lnSpc>
            </a:pPr>
            <a:r>
              <a:rPr lang="en-US" sz="2900" b="0" i="0" u="none" strike="noStrike" dirty="0">
                <a:solidFill>
                  <a:srgbClr val="000000"/>
                </a:solidFill>
                <a:ea typeface="Noto Sans KR DemiLight" panose="020B0200000000000000" pitchFamily="50" charset="-127"/>
              </a:rPr>
              <a:t>⑤ </a:t>
            </a:r>
            <a:r>
              <a:rPr lang="ko-KR" sz="2900" b="0" i="0" u="none" strike="noStrike" dirty="0">
                <a:solidFill>
                  <a:srgbClr val="000000"/>
                </a:solidFill>
                <a:ea typeface="Noto Sans KR DemiLight" panose="020B0200000000000000" pitchFamily="50" charset="-127"/>
              </a:rPr>
              <a:t>게시글</a:t>
            </a:r>
            <a:r>
              <a:rPr lang="en-US" sz="2900" b="0" i="0" u="none" strike="noStrike" dirty="0">
                <a:solidFill>
                  <a:srgbClr val="000000"/>
                </a:solidFill>
                <a:latin typeface="Noto Sans KR DemiLight" panose="020B0200000000000000" pitchFamily="50" charset="-127"/>
              </a:rPr>
              <a:t> </a:t>
            </a:r>
            <a:r>
              <a:rPr lang="ko-KR" sz="2900" b="0" i="0" u="none" strike="noStrike" dirty="0">
                <a:solidFill>
                  <a:srgbClr val="000000"/>
                </a:solidFill>
                <a:ea typeface="Noto Sans KR DemiLight" panose="020B0200000000000000" pitchFamily="50" charset="-127"/>
              </a:rPr>
              <a:t>등록</a:t>
            </a:r>
            <a:r>
              <a:rPr lang="en-US" sz="2900" b="0" i="0" u="none" strike="noStrike" dirty="0">
                <a:solidFill>
                  <a:srgbClr val="000000"/>
                </a:solidFill>
                <a:latin typeface="Noto Sans KR DemiLight" panose="020B0200000000000000" pitchFamily="50" charset="-127"/>
              </a:rPr>
              <a:t> </a:t>
            </a:r>
            <a:r>
              <a:rPr lang="ko-KR" sz="2900" b="0" i="0" u="none" strike="noStrike" dirty="0">
                <a:solidFill>
                  <a:srgbClr val="000000"/>
                </a:solidFill>
                <a:ea typeface="Noto Sans KR DemiLight" panose="020B0200000000000000" pitchFamily="50" charset="-127"/>
              </a:rPr>
              <a:t>및</a:t>
            </a:r>
            <a:r>
              <a:rPr lang="en-US" sz="2900" b="0" i="0" u="none" strike="noStrike" dirty="0">
                <a:solidFill>
                  <a:srgbClr val="000000"/>
                </a:solidFill>
                <a:latin typeface="Noto Sans KR DemiLight" panose="020B0200000000000000" pitchFamily="50" charset="-127"/>
              </a:rPr>
              <a:t> </a:t>
            </a:r>
            <a:r>
              <a:rPr lang="ko-KR" sz="2900" b="0" i="0" u="none" strike="noStrike" dirty="0">
                <a:solidFill>
                  <a:srgbClr val="000000"/>
                </a:solidFill>
                <a:ea typeface="Noto Sans KR DemiLight" panose="020B0200000000000000" pitchFamily="50" charset="-127"/>
              </a:rPr>
              <a:t>목록</a:t>
            </a:r>
            <a:r>
              <a:rPr lang="en-US" sz="2900" b="0" i="0" u="none" strike="noStrike" dirty="0">
                <a:solidFill>
                  <a:srgbClr val="000000"/>
                </a:solidFill>
                <a:latin typeface="Noto Sans KR DemiLight" panose="020B0200000000000000" pitchFamily="50" charset="-127"/>
              </a:rPr>
              <a:t> </a:t>
            </a:r>
            <a:r>
              <a:rPr lang="ko-KR" sz="2900" b="0" i="0" u="none" strike="noStrike" dirty="0">
                <a:solidFill>
                  <a:srgbClr val="000000"/>
                </a:solidFill>
                <a:ea typeface="Noto Sans KR DemiLight" panose="020B0200000000000000" pitchFamily="50" charset="-127"/>
              </a:rPr>
              <a:t>이동</a:t>
            </a: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43E5FA07-BA12-4ACF-B688-9CCBB959E09E}"/>
              </a:ext>
            </a:extLst>
          </p:cNvPr>
          <p:cNvGrpSpPr/>
          <p:nvPr/>
        </p:nvGrpSpPr>
        <p:grpSpPr>
          <a:xfrm>
            <a:off x="3200400" y="7261225"/>
            <a:ext cx="5511800" cy="1587501"/>
            <a:chOff x="3200400" y="7261225"/>
            <a:chExt cx="5511800" cy="1587501"/>
          </a:xfrm>
        </p:grpSpPr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0E3AB0CC-BE17-440C-8986-0A299D59FB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69" r="17868" b="58627"/>
            <a:stretch/>
          </p:blipFill>
          <p:spPr>
            <a:xfrm>
              <a:off x="3200400" y="7308850"/>
              <a:ext cx="5486400" cy="1539876"/>
            </a:xfrm>
            <a:prstGeom prst="rect">
              <a:avLst/>
            </a:prstGeom>
          </p:spPr>
        </p:pic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1DD8F5F8-61DA-492C-BD2F-1592DF20FDA4}"/>
                </a:ext>
              </a:extLst>
            </p:cNvPr>
            <p:cNvSpPr/>
            <p:nvPr/>
          </p:nvSpPr>
          <p:spPr>
            <a:xfrm>
              <a:off x="7188200" y="7261225"/>
              <a:ext cx="1524000" cy="4254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latin typeface="Noto Sans KR DemiLight" panose="020B0200000000000000" pitchFamily="50" charset="-127"/>
                <a:ea typeface="Noto Sans KR DemiLight" panose="020B0200000000000000" pitchFamily="50" charset="-127"/>
              </a:endParaRPr>
            </a:p>
          </p:txBody>
        </p:sp>
      </p:grpSp>
      <p:pic>
        <p:nvPicPr>
          <p:cNvPr id="29" name="Picture 9">
            <a:extLst>
              <a:ext uri="{FF2B5EF4-FFF2-40B4-BE49-F238E27FC236}">
                <a16:creationId xmlns:a16="http://schemas.microsoft.com/office/drawing/2014/main" id="{4A7CC7E4-FA53-4750-8485-79E2024C031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137400" y="5829300"/>
            <a:ext cx="2768600" cy="1895474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151100" y="-825500"/>
            <a:ext cx="1638300" cy="1638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16459200" y="-825500"/>
            <a:ext cx="1638300" cy="1638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-825500" y="8978900"/>
            <a:ext cx="2133600" cy="2133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3300" y="2692400"/>
            <a:ext cx="6896100" cy="8890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23200" y="2806700"/>
            <a:ext cx="5816600" cy="62738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48400" y="8534400"/>
            <a:ext cx="558800" cy="228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13700" y="2933700"/>
            <a:ext cx="5359400" cy="13208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15300" y="7010400"/>
            <a:ext cx="5156200" cy="13208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91500" y="5816600"/>
            <a:ext cx="431800" cy="22860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-5400000">
            <a:off x="1790700" y="990600"/>
            <a:ext cx="635000" cy="6350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-5400000">
            <a:off x="2260600" y="990600"/>
            <a:ext cx="635000" cy="6350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1752600" y="1168400"/>
            <a:ext cx="673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75530"/>
              </a:lnSpc>
            </a:pPr>
            <a:r>
              <a:rPr lang="en-US" sz="2800" b="0" i="0" u="none" strike="noStrike" spc="100" dirty="0">
                <a:solidFill>
                  <a:srgbClr val="FFFFFF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04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603500" y="1397000"/>
            <a:ext cx="5702300" cy="558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75530"/>
              </a:lnSpc>
            </a:pPr>
            <a:r>
              <a:rPr lang="ko-KR" sz="4800" b="0" i="0" u="none" strike="noStrike" spc="200">
                <a:solidFill>
                  <a:srgbClr val="000000"/>
                </a:solidFill>
                <a:ea typeface="맑은 고딕" panose="020B0503020000020004" pitchFamily="50" charset="-127"/>
              </a:rPr>
              <a:t>프로젝트</a:t>
            </a:r>
            <a:r>
              <a:rPr lang="en-US" sz="4800" b="0" i="0" u="none" strike="noStrike" spc="200">
                <a:solidFill>
                  <a:srgbClr val="000000"/>
                </a:solidFill>
                <a:latin typeface="맑은 고딕" panose="020B0503020000020004" pitchFamily="50" charset="-127"/>
              </a:rPr>
              <a:t> </a:t>
            </a:r>
            <a:r>
              <a:rPr lang="ko-KR" sz="4800" b="0" i="0" u="none" strike="noStrike" spc="200">
                <a:solidFill>
                  <a:srgbClr val="000000"/>
                </a:solidFill>
                <a:ea typeface="맑은 고딕" panose="020B0503020000020004" pitchFamily="50" charset="-127"/>
              </a:rPr>
              <a:t>결과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603500" y="2019300"/>
            <a:ext cx="7378700" cy="57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75530"/>
              </a:lnSpc>
            </a:pPr>
            <a:r>
              <a:rPr lang="ko-KR" sz="3600" b="0" i="0" u="none" strike="noStrike" spc="100" dirty="0">
                <a:solidFill>
                  <a:srgbClr val="595959"/>
                </a:solidFill>
                <a:ea typeface="Noto Sans KR DemiLight" panose="020B0200000000000000" pitchFamily="50" charset="-127"/>
              </a:rPr>
              <a:t>커뮤니티</a:t>
            </a:r>
            <a:r>
              <a:rPr lang="en-US" sz="3600" b="0" i="0" u="none" strike="noStrike" spc="100" dirty="0">
                <a:solidFill>
                  <a:srgbClr val="595959"/>
                </a:solidFill>
                <a:latin typeface="Noto Sans KR DemiLight" panose="020B0200000000000000" pitchFamily="50" charset="-127"/>
              </a:rPr>
              <a:t> - </a:t>
            </a:r>
            <a:r>
              <a:rPr lang="ko-KR" sz="3600" b="0" i="0" u="none" strike="noStrike" spc="100" dirty="0">
                <a:solidFill>
                  <a:srgbClr val="595959"/>
                </a:solidFill>
                <a:ea typeface="Noto Sans KR DemiLight" panose="020B0200000000000000" pitchFamily="50" charset="-127"/>
              </a:rPr>
              <a:t>게시글</a:t>
            </a:r>
            <a:r>
              <a:rPr lang="en-US" sz="3600" b="0" i="0" u="none" strike="noStrike" spc="100" dirty="0">
                <a:solidFill>
                  <a:srgbClr val="595959"/>
                </a:solidFill>
                <a:latin typeface="Noto Sans KR DemiLight" panose="020B0200000000000000" pitchFamily="50" charset="-127"/>
              </a:rPr>
              <a:t> </a:t>
            </a:r>
            <a:r>
              <a:rPr lang="ko-KR" sz="3600" b="0" i="0" u="none" strike="noStrike" spc="100" dirty="0">
                <a:solidFill>
                  <a:srgbClr val="595959"/>
                </a:solidFill>
                <a:ea typeface="Noto Sans KR DemiLight" panose="020B0200000000000000" pitchFamily="50" charset="-127"/>
              </a:rPr>
              <a:t>및</a:t>
            </a:r>
            <a:r>
              <a:rPr lang="en-US" sz="3600" b="0" i="0" u="none" strike="noStrike" spc="100" dirty="0">
                <a:solidFill>
                  <a:srgbClr val="595959"/>
                </a:solidFill>
                <a:latin typeface="Noto Sans KR DemiLight" panose="020B0200000000000000" pitchFamily="50" charset="-127"/>
              </a:rPr>
              <a:t> </a:t>
            </a:r>
            <a:r>
              <a:rPr lang="ko-KR" sz="3600" b="0" i="0" u="none" strike="noStrike" spc="100" dirty="0">
                <a:solidFill>
                  <a:srgbClr val="595959"/>
                </a:solidFill>
                <a:ea typeface="Noto Sans KR DemiLight" panose="020B0200000000000000" pitchFamily="50" charset="-127"/>
              </a:rPr>
              <a:t>공지</a:t>
            </a:r>
            <a:r>
              <a:rPr lang="en-US" sz="3600" b="0" i="0" u="none" strike="noStrike" spc="100" dirty="0">
                <a:solidFill>
                  <a:srgbClr val="595959"/>
                </a:solidFill>
                <a:latin typeface="Noto Sans KR DemiLight" panose="020B0200000000000000" pitchFamily="50" charset="-127"/>
              </a:rPr>
              <a:t> </a:t>
            </a:r>
            <a:r>
              <a:rPr lang="ko-KR" sz="3600" b="0" i="0" u="none" strike="noStrike" spc="100" dirty="0">
                <a:solidFill>
                  <a:srgbClr val="595959"/>
                </a:solidFill>
                <a:ea typeface="Noto Sans KR DemiLight" panose="020B0200000000000000" pitchFamily="50" charset="-127"/>
              </a:rPr>
              <a:t>사항</a:t>
            </a:r>
            <a:r>
              <a:rPr lang="en-US" sz="3600" b="0" i="0" u="none" strike="noStrike" spc="100" dirty="0">
                <a:solidFill>
                  <a:srgbClr val="595959"/>
                </a:solidFill>
                <a:latin typeface="Noto Sans KR DemiLight" panose="020B0200000000000000" pitchFamily="50" charset="-127"/>
              </a:rPr>
              <a:t> </a:t>
            </a:r>
            <a:r>
              <a:rPr lang="ko-KR" sz="3600" b="0" i="0" u="none" strike="noStrike" spc="100" dirty="0">
                <a:solidFill>
                  <a:srgbClr val="595959"/>
                </a:solidFill>
                <a:ea typeface="Noto Sans KR DemiLight" panose="020B0200000000000000" pitchFamily="50" charset="-127"/>
              </a:rPr>
              <a:t>상세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5880100" y="8280400"/>
            <a:ext cx="406400" cy="46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600" b="0" i="0" u="none" strike="noStrike" dirty="0">
                <a:solidFill>
                  <a:srgbClr val="D94925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①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7518400" y="2832100"/>
            <a:ext cx="419100" cy="46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600" b="0" i="0" u="none" strike="noStrike" dirty="0">
                <a:solidFill>
                  <a:srgbClr val="D94925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②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7810500" y="5664200"/>
            <a:ext cx="406400" cy="46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600" b="0" i="0" u="none" strike="noStrike" dirty="0">
                <a:solidFill>
                  <a:srgbClr val="D94925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③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7645400" y="6921500"/>
            <a:ext cx="419100" cy="46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600" b="0" i="0" u="none" strike="noStrike" dirty="0">
                <a:solidFill>
                  <a:srgbClr val="D94925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④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3500100" y="3797300"/>
            <a:ext cx="4533900" cy="2781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70149"/>
              </a:lnSpc>
            </a:pPr>
            <a:r>
              <a:rPr lang="en-US" sz="2900" b="0" i="0" u="none" strike="noStrike" dirty="0">
                <a:solidFill>
                  <a:srgbClr val="000000"/>
                </a:solidFill>
                <a:ea typeface="Noto Sans KR DemiLight" panose="020B0200000000000000" pitchFamily="50" charset="-127"/>
              </a:rPr>
              <a:t>① </a:t>
            </a:r>
            <a:r>
              <a:rPr lang="ko-KR" sz="2900" b="0" i="0" u="none" strike="noStrike" dirty="0">
                <a:solidFill>
                  <a:srgbClr val="000000"/>
                </a:solidFill>
                <a:ea typeface="Noto Sans KR DemiLight" panose="020B0200000000000000" pitchFamily="50" charset="-127"/>
              </a:rPr>
              <a:t>게시글</a:t>
            </a:r>
            <a:r>
              <a:rPr lang="en-US" sz="2900" b="0" i="0" u="none" strike="noStrike" dirty="0">
                <a:solidFill>
                  <a:srgbClr val="000000"/>
                </a:solidFill>
                <a:latin typeface="Noto Sans KR DemiLight" panose="020B0200000000000000" pitchFamily="50" charset="-127"/>
              </a:rPr>
              <a:t> </a:t>
            </a:r>
            <a:r>
              <a:rPr lang="ko-KR" sz="2900" b="0" i="0" u="none" strike="noStrike" dirty="0">
                <a:solidFill>
                  <a:srgbClr val="000000"/>
                </a:solidFill>
                <a:ea typeface="Noto Sans KR DemiLight" panose="020B0200000000000000" pitchFamily="50" charset="-127"/>
              </a:rPr>
              <a:t>수정</a:t>
            </a:r>
            <a:r>
              <a:rPr lang="en-US" sz="2900" b="0" i="0" u="none" strike="noStrike" dirty="0">
                <a:solidFill>
                  <a:srgbClr val="000000"/>
                </a:solidFill>
                <a:latin typeface="Noto Sans KR DemiLight" panose="020B0200000000000000" pitchFamily="50" charset="-127"/>
              </a:rPr>
              <a:t> </a:t>
            </a:r>
            <a:r>
              <a:rPr lang="ko-KR" sz="2900" b="0" i="0" u="none" strike="noStrike" dirty="0">
                <a:solidFill>
                  <a:srgbClr val="000000"/>
                </a:solidFill>
                <a:ea typeface="Noto Sans KR DemiLight" panose="020B0200000000000000" pitchFamily="50" charset="-127"/>
              </a:rPr>
              <a:t>및</a:t>
            </a:r>
            <a:r>
              <a:rPr lang="en-US" sz="2900" b="0" i="0" u="none" strike="noStrike" dirty="0">
                <a:solidFill>
                  <a:srgbClr val="000000"/>
                </a:solidFill>
                <a:latin typeface="Noto Sans KR DemiLight" panose="020B0200000000000000" pitchFamily="50" charset="-127"/>
              </a:rPr>
              <a:t> </a:t>
            </a:r>
            <a:r>
              <a:rPr lang="ko-KR" sz="2900" b="0" i="0" u="none" strike="noStrike" dirty="0">
                <a:solidFill>
                  <a:srgbClr val="000000"/>
                </a:solidFill>
                <a:ea typeface="Noto Sans KR DemiLight" panose="020B0200000000000000" pitchFamily="50" charset="-127"/>
              </a:rPr>
              <a:t>삭제</a:t>
            </a:r>
          </a:p>
          <a:p>
            <a:pPr lvl="0" algn="l">
              <a:lnSpc>
                <a:spcPct val="170149"/>
              </a:lnSpc>
            </a:pPr>
            <a:r>
              <a:rPr lang="en-US" sz="2900" b="0" i="0" u="none" strike="noStrike" dirty="0">
                <a:solidFill>
                  <a:srgbClr val="000000"/>
                </a:solidFill>
                <a:ea typeface="Noto Sans KR DemiLight" panose="020B0200000000000000" pitchFamily="50" charset="-127"/>
              </a:rPr>
              <a:t>② </a:t>
            </a:r>
            <a:r>
              <a:rPr lang="ko-KR" sz="2900" b="0" i="0" u="none" strike="noStrike" dirty="0">
                <a:solidFill>
                  <a:srgbClr val="000000"/>
                </a:solidFill>
                <a:ea typeface="Noto Sans KR DemiLight" panose="020B0200000000000000" pitchFamily="50" charset="-127"/>
              </a:rPr>
              <a:t>댓글</a:t>
            </a:r>
            <a:r>
              <a:rPr lang="en-US" sz="2900" b="0" i="0" u="none" strike="noStrike" dirty="0">
                <a:solidFill>
                  <a:srgbClr val="000000"/>
                </a:solidFill>
                <a:latin typeface="Noto Sans KR DemiLight" panose="020B0200000000000000" pitchFamily="50" charset="-127"/>
              </a:rPr>
              <a:t> </a:t>
            </a:r>
            <a:r>
              <a:rPr lang="ko-KR" sz="2900" b="0" i="0" u="none" strike="noStrike" dirty="0">
                <a:solidFill>
                  <a:srgbClr val="000000"/>
                </a:solidFill>
                <a:ea typeface="Noto Sans KR DemiLight" panose="020B0200000000000000" pitchFamily="50" charset="-127"/>
              </a:rPr>
              <a:t>작성</a:t>
            </a:r>
            <a:r>
              <a:rPr lang="en-US" sz="2900" b="0" i="0" u="none" strike="noStrike" dirty="0">
                <a:solidFill>
                  <a:srgbClr val="000000"/>
                </a:solidFill>
                <a:latin typeface="Noto Sans KR DemiLight" panose="020B0200000000000000" pitchFamily="50" charset="-127"/>
              </a:rPr>
              <a:t> </a:t>
            </a:r>
            <a:r>
              <a:rPr lang="ko-KR" sz="2900" b="0" i="0" u="none" strike="noStrike" dirty="0">
                <a:solidFill>
                  <a:srgbClr val="000000"/>
                </a:solidFill>
                <a:ea typeface="Noto Sans KR DemiLight" panose="020B0200000000000000" pitchFamily="50" charset="-127"/>
              </a:rPr>
              <a:t>영역</a:t>
            </a:r>
          </a:p>
          <a:p>
            <a:pPr lvl="0" algn="l">
              <a:lnSpc>
                <a:spcPct val="170149"/>
              </a:lnSpc>
            </a:pPr>
            <a:r>
              <a:rPr lang="en-US" sz="2900" b="0" i="0" u="none" strike="noStrike" dirty="0">
                <a:solidFill>
                  <a:srgbClr val="000000"/>
                </a:solidFill>
                <a:ea typeface="Noto Sans KR DemiLight" panose="020B0200000000000000" pitchFamily="50" charset="-127"/>
              </a:rPr>
              <a:t>③ </a:t>
            </a:r>
            <a:r>
              <a:rPr lang="ko-KR" sz="2900" b="0" i="0" u="none" strike="noStrike" dirty="0" err="1">
                <a:solidFill>
                  <a:srgbClr val="000000"/>
                </a:solidFill>
                <a:ea typeface="Noto Sans KR DemiLight" panose="020B0200000000000000" pitchFamily="50" charset="-127"/>
              </a:rPr>
              <a:t>대댓글</a:t>
            </a:r>
            <a:r>
              <a:rPr lang="en-US" sz="2900" b="0" i="0" u="none" strike="noStrike" dirty="0">
                <a:solidFill>
                  <a:srgbClr val="000000"/>
                </a:solidFill>
                <a:latin typeface="Noto Sans KR DemiLight" panose="020B0200000000000000" pitchFamily="50" charset="-127"/>
              </a:rPr>
              <a:t> </a:t>
            </a:r>
            <a:r>
              <a:rPr lang="ko-KR" sz="2900" b="0" i="0" u="none" strike="noStrike" dirty="0">
                <a:solidFill>
                  <a:srgbClr val="000000"/>
                </a:solidFill>
                <a:ea typeface="Noto Sans KR DemiLight" panose="020B0200000000000000" pitchFamily="50" charset="-127"/>
              </a:rPr>
              <a:t>목록</a:t>
            </a:r>
            <a:r>
              <a:rPr lang="en-US" sz="2900" b="0" i="0" u="none" strike="noStrike" dirty="0">
                <a:solidFill>
                  <a:srgbClr val="000000"/>
                </a:solidFill>
                <a:latin typeface="Noto Sans KR DemiLight" panose="020B0200000000000000" pitchFamily="50" charset="-127"/>
              </a:rPr>
              <a:t> </a:t>
            </a:r>
            <a:r>
              <a:rPr lang="ko-KR" sz="2900" b="0" i="0" u="none" strike="noStrike" dirty="0">
                <a:solidFill>
                  <a:srgbClr val="000000"/>
                </a:solidFill>
                <a:ea typeface="Noto Sans KR DemiLight" panose="020B0200000000000000" pitchFamily="50" charset="-127"/>
              </a:rPr>
              <a:t>여는</a:t>
            </a:r>
            <a:r>
              <a:rPr lang="en-US" sz="2900" b="0" i="0" u="none" strike="noStrike" dirty="0">
                <a:solidFill>
                  <a:srgbClr val="000000"/>
                </a:solidFill>
                <a:latin typeface="Noto Sans KR DemiLight" panose="020B0200000000000000" pitchFamily="50" charset="-127"/>
              </a:rPr>
              <a:t> </a:t>
            </a:r>
            <a:r>
              <a:rPr lang="ko-KR" sz="2900" b="0" i="0" u="none" strike="noStrike" dirty="0">
                <a:solidFill>
                  <a:srgbClr val="000000"/>
                </a:solidFill>
                <a:ea typeface="Noto Sans KR DemiLight" panose="020B0200000000000000" pitchFamily="50" charset="-127"/>
              </a:rPr>
              <a:t>버튼</a:t>
            </a:r>
          </a:p>
          <a:p>
            <a:pPr lvl="0" algn="l">
              <a:lnSpc>
                <a:spcPct val="170149"/>
              </a:lnSpc>
            </a:pPr>
            <a:r>
              <a:rPr lang="en-US" sz="2900" b="0" i="0" u="none" strike="noStrike" dirty="0">
                <a:solidFill>
                  <a:srgbClr val="000000"/>
                </a:solidFill>
                <a:ea typeface="Noto Sans KR DemiLight" panose="020B0200000000000000" pitchFamily="50" charset="-127"/>
              </a:rPr>
              <a:t>④ </a:t>
            </a:r>
            <a:r>
              <a:rPr lang="ko-KR" sz="2900" b="0" i="0" u="none" strike="noStrike" dirty="0" err="1">
                <a:solidFill>
                  <a:srgbClr val="000000"/>
                </a:solidFill>
                <a:ea typeface="Noto Sans KR DemiLight" panose="020B0200000000000000" pitchFamily="50" charset="-127"/>
              </a:rPr>
              <a:t>대댓글</a:t>
            </a:r>
            <a:r>
              <a:rPr lang="en-US" sz="2900" b="0" i="0" u="none" strike="noStrike" dirty="0">
                <a:solidFill>
                  <a:srgbClr val="000000"/>
                </a:solidFill>
                <a:latin typeface="Noto Sans KR DemiLight" panose="020B0200000000000000" pitchFamily="50" charset="-127"/>
              </a:rPr>
              <a:t> </a:t>
            </a:r>
            <a:r>
              <a:rPr lang="ko-KR" sz="2900" b="0" i="0" u="none" strike="noStrike" dirty="0" err="1">
                <a:solidFill>
                  <a:srgbClr val="000000"/>
                </a:solidFill>
                <a:ea typeface="Noto Sans KR DemiLight" panose="020B0200000000000000" pitchFamily="50" charset="-127"/>
              </a:rPr>
              <a:t>작성란</a:t>
            </a:r>
            <a:endParaRPr lang="ko-KR" sz="2900" b="0" i="0" u="none" strike="noStrike" dirty="0">
              <a:solidFill>
                <a:srgbClr val="000000"/>
              </a:solidFill>
              <a:ea typeface="Noto Sans KR DemiLight" panose="020B0200000000000000" pitchFamily="50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7AF6F0F6-9E38-4C83-9CAE-7A57C4E2729E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69" r="17868"/>
          <a:stretch/>
        </p:blipFill>
        <p:spPr>
          <a:xfrm>
            <a:off x="2927350" y="5693569"/>
            <a:ext cx="3530600" cy="2394162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151100" y="-825500"/>
            <a:ext cx="1638300" cy="1638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16459200" y="-825500"/>
            <a:ext cx="1638300" cy="1638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-825500" y="8978900"/>
            <a:ext cx="2133600" cy="21336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5400000">
            <a:off x="1790700" y="990600"/>
            <a:ext cx="635000" cy="635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-5400000">
            <a:off x="2260600" y="990600"/>
            <a:ext cx="635000" cy="6350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752600" y="1168400"/>
            <a:ext cx="673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75530"/>
              </a:lnSpc>
            </a:pPr>
            <a:r>
              <a:rPr lang="en-US" sz="2800" b="0" i="0" u="none" strike="noStrike" spc="100" dirty="0">
                <a:solidFill>
                  <a:srgbClr val="FFFFFF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04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603500" y="1397000"/>
            <a:ext cx="5702300" cy="558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75530"/>
              </a:lnSpc>
            </a:pPr>
            <a:r>
              <a:rPr lang="ko-KR" sz="4800" b="0" i="0" u="none" strike="noStrike" spc="200">
                <a:solidFill>
                  <a:srgbClr val="000000"/>
                </a:solidFill>
                <a:ea typeface="맑은 고딕" panose="020B0503020000020004" pitchFamily="50" charset="-127"/>
              </a:rPr>
              <a:t>프로젝트</a:t>
            </a:r>
            <a:r>
              <a:rPr lang="en-US" sz="4800" b="0" i="0" u="none" strike="noStrike" spc="200">
                <a:solidFill>
                  <a:srgbClr val="000000"/>
                </a:solidFill>
                <a:latin typeface="맑은 고딕" panose="020B0503020000020004" pitchFamily="50" charset="-127"/>
              </a:rPr>
              <a:t> </a:t>
            </a:r>
            <a:r>
              <a:rPr lang="ko-KR" sz="4800" b="0" i="0" u="none" strike="noStrike" spc="200">
                <a:solidFill>
                  <a:srgbClr val="000000"/>
                </a:solidFill>
                <a:ea typeface="맑은 고딕" panose="020B0503020000020004" pitchFamily="50" charset="-127"/>
              </a:rPr>
              <a:t>결과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603500" y="2171700"/>
            <a:ext cx="56769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75530"/>
              </a:lnSpc>
            </a:pPr>
            <a:r>
              <a:rPr lang="ko-KR" sz="3600" b="0" i="0" u="none" strike="noStrike" spc="100" dirty="0">
                <a:solidFill>
                  <a:srgbClr val="595959"/>
                </a:solidFill>
                <a:ea typeface="Noto Sans KR DemiLight" panose="020B0200000000000000" pitchFamily="50" charset="-127"/>
              </a:rPr>
              <a:t>관리자</a:t>
            </a:r>
            <a:r>
              <a:rPr lang="en-US" altLang="ko-KR" sz="3600" b="0" i="0" u="none" strike="noStrike" spc="100" dirty="0">
                <a:solidFill>
                  <a:srgbClr val="595959"/>
                </a:solidFill>
                <a:ea typeface="Noto Sans KR DemiLight" panose="020B0200000000000000" pitchFamily="50" charset="-127"/>
              </a:rPr>
              <a:t>- </a:t>
            </a:r>
            <a:r>
              <a:rPr lang="ko-KR" altLang="en-US" sz="3600" b="0" i="0" u="none" strike="noStrike" spc="100" dirty="0">
                <a:solidFill>
                  <a:srgbClr val="595959"/>
                </a:solidFill>
                <a:ea typeface="Noto Sans KR DemiLight" panose="020B0200000000000000" pitchFamily="50" charset="-127"/>
              </a:rPr>
              <a:t>대시 보드</a:t>
            </a:r>
            <a:r>
              <a:rPr lang="en-US" altLang="ko-KR" sz="3600" b="0" i="0" u="none" strike="noStrike" spc="100" dirty="0">
                <a:solidFill>
                  <a:srgbClr val="595959"/>
                </a:solidFill>
                <a:ea typeface="Noto Sans KR DemiLight" panose="020B0200000000000000" pitchFamily="50" charset="-127"/>
              </a:rPr>
              <a:t>(</a:t>
            </a:r>
            <a:r>
              <a:rPr lang="ko-KR" altLang="en-US" sz="3600" b="0" i="0" u="none" strike="noStrike" spc="100" dirty="0">
                <a:solidFill>
                  <a:srgbClr val="595959"/>
                </a:solidFill>
                <a:ea typeface="Noto Sans KR DemiLight" panose="020B0200000000000000" pitchFamily="50" charset="-127"/>
              </a:rPr>
              <a:t>메인</a:t>
            </a:r>
            <a:r>
              <a:rPr lang="en-US" altLang="ko-KR" sz="3600" b="0" i="0" u="none" strike="noStrike" spc="100" dirty="0">
                <a:solidFill>
                  <a:srgbClr val="595959"/>
                </a:solidFill>
                <a:ea typeface="Noto Sans KR DemiLight" panose="020B0200000000000000" pitchFamily="50" charset="-127"/>
              </a:rPr>
              <a:t>)</a:t>
            </a:r>
            <a:endParaRPr lang="ko-KR" sz="3600" b="0" i="0" u="none" strike="noStrike" spc="100" dirty="0">
              <a:solidFill>
                <a:srgbClr val="595959"/>
              </a:solidFill>
              <a:ea typeface="Noto Sans KR DemiLight" panose="020B0200000000000000" pitchFamily="50" charset="-127"/>
            </a:endParaRP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-5400000">
            <a:off x="-22208" y="4522584"/>
            <a:ext cx="5314356" cy="24638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953652" y="3092883"/>
            <a:ext cx="406400" cy="46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600" b="0" i="0" u="none" strike="noStrike" dirty="0">
                <a:solidFill>
                  <a:srgbClr val="D94925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①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018079" y="3092883"/>
            <a:ext cx="419100" cy="46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600" b="0" i="0" u="none" strike="noStrike" dirty="0">
                <a:solidFill>
                  <a:srgbClr val="D94925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②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3500100" y="3797300"/>
            <a:ext cx="4533900" cy="2032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70149"/>
              </a:lnSpc>
            </a:pPr>
            <a:r>
              <a:rPr lang="en-US" sz="2900" b="0" i="0" u="none" strike="noStrike" dirty="0">
                <a:solidFill>
                  <a:srgbClr val="000000"/>
                </a:solidFill>
                <a:ea typeface="Noto Sans KR DemiLight" panose="020B0200000000000000" pitchFamily="50" charset="-127"/>
              </a:rPr>
              <a:t>① </a:t>
            </a:r>
            <a:r>
              <a:rPr lang="ko-KR" sz="2900" b="0" i="0" u="none" strike="noStrike" dirty="0">
                <a:solidFill>
                  <a:srgbClr val="000000"/>
                </a:solidFill>
                <a:ea typeface="Noto Sans KR DemiLight" panose="020B0200000000000000" pitchFamily="50" charset="-127"/>
              </a:rPr>
              <a:t>사이드</a:t>
            </a:r>
            <a:r>
              <a:rPr lang="en-US" sz="2900" b="0" i="0" u="none" strike="noStrike" dirty="0">
                <a:solidFill>
                  <a:srgbClr val="000000"/>
                </a:solidFill>
                <a:latin typeface="Noto Sans KR DemiLight" panose="020B0200000000000000" pitchFamily="50" charset="-127"/>
              </a:rPr>
              <a:t> </a:t>
            </a:r>
            <a:r>
              <a:rPr lang="ko-KR" sz="2900" b="0" i="0" u="none" strike="noStrike" dirty="0">
                <a:solidFill>
                  <a:srgbClr val="000000"/>
                </a:solidFill>
                <a:ea typeface="Noto Sans KR DemiLight" panose="020B0200000000000000" pitchFamily="50" charset="-127"/>
              </a:rPr>
              <a:t>바</a:t>
            </a:r>
          </a:p>
          <a:p>
            <a:pPr lvl="0" algn="l">
              <a:lnSpc>
                <a:spcPct val="170149"/>
              </a:lnSpc>
            </a:pPr>
            <a:r>
              <a:rPr lang="en-US" sz="2900" b="0" i="0" u="none" strike="noStrike" dirty="0">
                <a:solidFill>
                  <a:srgbClr val="000000"/>
                </a:solidFill>
                <a:ea typeface="Noto Sans KR DemiLight" panose="020B0200000000000000" pitchFamily="50" charset="-127"/>
              </a:rPr>
              <a:t>② </a:t>
            </a:r>
            <a:r>
              <a:rPr lang="ko-KR" altLang="en-US" sz="2900" b="0" i="0" u="none" strike="noStrike" dirty="0">
                <a:solidFill>
                  <a:srgbClr val="000000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사이트 이용 현황</a:t>
            </a:r>
            <a:r>
              <a:rPr lang="ko-KR" altLang="en-US" sz="2900" dirty="0">
                <a:solidFill>
                  <a:srgbClr val="000000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 통계</a:t>
            </a:r>
            <a:endParaRPr lang="ko-KR" sz="2900" b="0" i="0" u="none" strike="noStrike" dirty="0">
              <a:solidFill>
                <a:srgbClr val="000000"/>
              </a:solidFill>
              <a:ea typeface="Noto Sans KR DemiLight" panose="020B0200000000000000" pitchFamily="50" charset="-127"/>
            </a:endParaRPr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FF5C4E86-1406-4F3A-BBAC-7D36698C36E8}"/>
              </a:ext>
            </a:extLst>
          </p:cNvPr>
          <p:cNvGrpSpPr/>
          <p:nvPr/>
        </p:nvGrpSpPr>
        <p:grpSpPr>
          <a:xfrm>
            <a:off x="4495800" y="3041650"/>
            <a:ext cx="8610367" cy="6864161"/>
            <a:chOff x="4343633" y="2590346"/>
            <a:chExt cx="8610367" cy="6864161"/>
          </a:xfrm>
        </p:grpSpPr>
        <p:pic>
          <p:nvPicPr>
            <p:cNvPr id="38" name="Picture 7">
              <a:extLst>
                <a:ext uri="{FF2B5EF4-FFF2-40B4-BE49-F238E27FC236}">
                  <a16:creationId xmlns:a16="http://schemas.microsoft.com/office/drawing/2014/main" id="{91A8CE7E-6985-44DE-8EAF-5BA8E9F7BE5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343633" y="2590346"/>
              <a:ext cx="8610367" cy="6864161"/>
            </a:xfrm>
            <a:prstGeom prst="rect">
              <a:avLst/>
            </a:prstGeom>
          </p:spPr>
        </p:pic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31426040-EF51-434A-B354-CD3BA50BCF4A}"/>
                </a:ext>
              </a:extLst>
            </p:cNvPr>
            <p:cNvGrpSpPr/>
            <p:nvPr/>
          </p:nvGrpSpPr>
          <p:grpSpPr>
            <a:xfrm>
              <a:off x="4399195" y="2701314"/>
              <a:ext cx="8354639" cy="6480786"/>
              <a:chOff x="4399195" y="2701314"/>
              <a:chExt cx="8354639" cy="6480786"/>
            </a:xfrm>
          </p:grpSpPr>
          <p:pic>
            <p:nvPicPr>
              <p:cNvPr id="43" name="그림 42">
                <a:extLst>
                  <a:ext uri="{FF2B5EF4-FFF2-40B4-BE49-F238E27FC236}">
                    <a16:creationId xmlns:a16="http://schemas.microsoft.com/office/drawing/2014/main" id="{B45A69E2-C2F0-4A90-BA9A-D59335B2DA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513666" y="4813300"/>
                <a:ext cx="4182347" cy="2418254"/>
              </a:xfrm>
              <a:prstGeom prst="rect">
                <a:avLst/>
              </a:prstGeom>
            </p:spPr>
          </p:pic>
          <p:pic>
            <p:nvPicPr>
              <p:cNvPr id="44" name="그림 43">
                <a:extLst>
                  <a:ext uri="{FF2B5EF4-FFF2-40B4-BE49-F238E27FC236}">
                    <a16:creationId xmlns:a16="http://schemas.microsoft.com/office/drawing/2014/main" id="{4A114F09-54D0-405B-BC9B-654047D90A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399195" y="2701314"/>
                <a:ext cx="4154488" cy="2401896"/>
              </a:xfrm>
              <a:prstGeom prst="rect">
                <a:avLst/>
              </a:prstGeom>
            </p:spPr>
          </p:pic>
          <p:pic>
            <p:nvPicPr>
              <p:cNvPr id="45" name="그림 44">
                <a:extLst>
                  <a:ext uri="{FF2B5EF4-FFF2-40B4-BE49-F238E27FC236}">
                    <a16:creationId xmlns:a16="http://schemas.microsoft.com/office/drawing/2014/main" id="{D604BDAA-37FF-4875-A463-C2A87FBEFC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782050" y="2822390"/>
                <a:ext cx="3943350" cy="2199557"/>
              </a:xfrm>
              <a:prstGeom prst="rect">
                <a:avLst/>
              </a:prstGeom>
            </p:spPr>
          </p:pic>
          <p:pic>
            <p:nvPicPr>
              <p:cNvPr id="46" name="그림 45">
                <a:extLst>
                  <a:ext uri="{FF2B5EF4-FFF2-40B4-BE49-F238E27FC236}">
                    <a16:creationId xmlns:a16="http://schemas.microsoft.com/office/drawing/2014/main" id="{406949E0-1CFF-4209-A613-BF11129422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810484" y="4965246"/>
                <a:ext cx="3943350" cy="2159454"/>
              </a:xfrm>
              <a:prstGeom prst="rect">
                <a:avLst/>
              </a:prstGeom>
            </p:spPr>
          </p:pic>
          <p:pic>
            <p:nvPicPr>
              <p:cNvPr id="47" name="그림 46">
                <a:extLst>
                  <a:ext uri="{FF2B5EF4-FFF2-40B4-BE49-F238E27FC236}">
                    <a16:creationId xmlns:a16="http://schemas.microsoft.com/office/drawing/2014/main" id="{B4913018-EF6B-43F4-8276-A47EADED87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909332" y="7048500"/>
                <a:ext cx="3745653" cy="2133600"/>
              </a:xfrm>
              <a:prstGeom prst="rect">
                <a:avLst/>
              </a:prstGeom>
            </p:spPr>
          </p:pic>
        </p:grpSp>
      </p:grpSp>
      <p:pic>
        <p:nvPicPr>
          <p:cNvPr id="50" name="그림 49">
            <a:extLst>
              <a:ext uri="{FF2B5EF4-FFF2-40B4-BE49-F238E27FC236}">
                <a16:creationId xmlns:a16="http://schemas.microsoft.com/office/drawing/2014/main" id="{EA2EC203-7948-41FC-8CE0-7AD5D7A7594E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b="2765"/>
          <a:stretch/>
        </p:blipFill>
        <p:spPr>
          <a:xfrm>
            <a:off x="1489262" y="3204568"/>
            <a:ext cx="2229802" cy="5063132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151100" y="-825500"/>
            <a:ext cx="1638300" cy="1638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16459200" y="-825500"/>
            <a:ext cx="1638300" cy="1638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-825500" y="8978900"/>
            <a:ext cx="2133600" cy="2133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7600" y="3162300"/>
            <a:ext cx="9118600" cy="68834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-5400000">
            <a:off x="1790700" y="990600"/>
            <a:ext cx="635000" cy="635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-5400000">
            <a:off x="2260600" y="990600"/>
            <a:ext cx="635000" cy="6350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752600" y="1168400"/>
            <a:ext cx="673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75530"/>
              </a:lnSpc>
            </a:pPr>
            <a:r>
              <a:rPr lang="en-US" sz="2800" b="0" i="0" u="none" strike="noStrike" spc="100" dirty="0">
                <a:solidFill>
                  <a:srgbClr val="FFFFFF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04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603500" y="1397000"/>
            <a:ext cx="5702300" cy="558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75530"/>
              </a:lnSpc>
            </a:pPr>
            <a:r>
              <a:rPr lang="ko-KR" sz="4800" b="0" i="0" u="none" strike="noStrike" spc="200">
                <a:solidFill>
                  <a:srgbClr val="000000"/>
                </a:solidFill>
                <a:ea typeface="맑은 고딕" panose="020B0503020000020004" pitchFamily="50" charset="-127"/>
              </a:rPr>
              <a:t>프로젝트</a:t>
            </a:r>
            <a:r>
              <a:rPr lang="en-US" sz="4800" b="0" i="0" u="none" strike="noStrike" spc="200">
                <a:solidFill>
                  <a:srgbClr val="000000"/>
                </a:solidFill>
                <a:latin typeface="맑은 고딕" panose="020B0503020000020004" pitchFamily="50" charset="-127"/>
              </a:rPr>
              <a:t> </a:t>
            </a:r>
            <a:r>
              <a:rPr lang="ko-KR" sz="4800" b="0" i="0" u="none" strike="noStrike" spc="200">
                <a:solidFill>
                  <a:srgbClr val="000000"/>
                </a:solidFill>
                <a:ea typeface="맑은 고딕" panose="020B0503020000020004" pitchFamily="50" charset="-127"/>
              </a:rPr>
              <a:t>결과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603500" y="2171700"/>
            <a:ext cx="56769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75530"/>
              </a:lnSpc>
            </a:pPr>
            <a:r>
              <a:rPr lang="ko-KR" sz="3600" b="0" i="0" u="none" strike="noStrike" spc="100" dirty="0">
                <a:solidFill>
                  <a:srgbClr val="595959"/>
                </a:solidFill>
                <a:ea typeface="Noto Sans KR DemiLight" panose="020B0200000000000000" pitchFamily="50" charset="-127"/>
              </a:rPr>
              <a:t>관리자</a:t>
            </a:r>
            <a:r>
              <a:rPr lang="en-US" sz="3600" b="0" i="0" u="none" strike="noStrike" spc="100" dirty="0">
                <a:solidFill>
                  <a:srgbClr val="595959"/>
                </a:solidFill>
                <a:latin typeface="Noto Sans KR DemiLight" panose="020B0200000000000000" pitchFamily="50" charset="-127"/>
              </a:rPr>
              <a:t>-</a:t>
            </a:r>
            <a:r>
              <a:rPr lang="ko-KR" sz="3600" b="0" i="0" u="none" strike="noStrike" spc="100" dirty="0">
                <a:solidFill>
                  <a:srgbClr val="595959"/>
                </a:solidFill>
                <a:ea typeface="Noto Sans KR DemiLight" panose="020B0200000000000000" pitchFamily="50" charset="-127"/>
              </a:rPr>
              <a:t>개인회원</a:t>
            </a:r>
            <a:r>
              <a:rPr lang="en-US" sz="3600" b="0" i="0" u="none" strike="noStrike" spc="100" dirty="0">
                <a:solidFill>
                  <a:srgbClr val="595959"/>
                </a:solidFill>
                <a:latin typeface="Noto Sans KR DemiLight" panose="020B0200000000000000" pitchFamily="50" charset="-127"/>
              </a:rPr>
              <a:t> </a:t>
            </a:r>
            <a:r>
              <a:rPr lang="ko-KR" sz="3600" b="0" i="0" u="none" strike="noStrike" spc="100" dirty="0">
                <a:solidFill>
                  <a:srgbClr val="595959"/>
                </a:solidFill>
                <a:ea typeface="Noto Sans KR DemiLight" panose="020B0200000000000000" pitchFamily="50" charset="-127"/>
              </a:rPr>
              <a:t>관리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289300" y="3733800"/>
            <a:ext cx="406400" cy="46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600" b="0" i="0" u="none" strike="noStrike" dirty="0">
                <a:solidFill>
                  <a:srgbClr val="D94925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①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33800" y="4762500"/>
            <a:ext cx="9017000" cy="36449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3238500" y="4851400"/>
            <a:ext cx="419100" cy="46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600" b="0" i="0" u="none" strike="noStrike" dirty="0">
                <a:solidFill>
                  <a:srgbClr val="D94925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②</a:t>
            </a:r>
          </a:p>
        </p:txBody>
      </p:sp>
      <p:pic>
        <p:nvPicPr>
          <p:cNvPr id="17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70300" y="3594100"/>
            <a:ext cx="9093200" cy="11303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88200" y="8788400"/>
            <a:ext cx="2159000" cy="4826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94500" y="9385300"/>
            <a:ext cx="2933700" cy="482600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6540500" y="8763000"/>
            <a:ext cx="419100" cy="46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600" b="0" i="0" u="none" strike="noStrike" dirty="0">
                <a:solidFill>
                  <a:srgbClr val="D94925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③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6286500" y="9321800"/>
            <a:ext cx="419100" cy="46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600" b="0" i="0" u="none" strike="noStrike" dirty="0">
                <a:solidFill>
                  <a:srgbClr val="D94925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④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3500100" y="3797300"/>
            <a:ext cx="4533900" cy="3530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70149"/>
              </a:lnSpc>
            </a:pPr>
            <a:r>
              <a:rPr lang="en-US" sz="2900" b="0" i="0" u="none" strike="noStrike" dirty="0">
                <a:solidFill>
                  <a:srgbClr val="000000"/>
                </a:solidFill>
                <a:ea typeface="Noto Sans KR DemiLight" panose="020B0200000000000000" pitchFamily="50" charset="-127"/>
              </a:rPr>
              <a:t>① </a:t>
            </a:r>
            <a:r>
              <a:rPr lang="ko-KR" sz="2900" b="0" i="0" u="none" strike="noStrike" dirty="0">
                <a:solidFill>
                  <a:srgbClr val="000000"/>
                </a:solidFill>
                <a:ea typeface="Noto Sans KR DemiLight" panose="020B0200000000000000" pitchFamily="50" charset="-127"/>
              </a:rPr>
              <a:t>테이블</a:t>
            </a:r>
            <a:r>
              <a:rPr lang="en-US" sz="2900" b="0" i="0" u="none" strike="noStrike" dirty="0">
                <a:solidFill>
                  <a:srgbClr val="000000"/>
                </a:solidFill>
                <a:latin typeface="Noto Sans KR DemiLight" panose="020B0200000000000000" pitchFamily="50" charset="-127"/>
              </a:rPr>
              <a:t> </a:t>
            </a:r>
            <a:r>
              <a:rPr lang="ko-KR" sz="2900" b="0" i="0" u="none" strike="noStrike" dirty="0">
                <a:solidFill>
                  <a:srgbClr val="000000"/>
                </a:solidFill>
                <a:ea typeface="Noto Sans KR DemiLight" panose="020B0200000000000000" pitchFamily="50" charset="-127"/>
              </a:rPr>
              <a:t>머리</a:t>
            </a:r>
            <a:r>
              <a:rPr lang="en-US" sz="2900" b="0" i="0" u="none" strike="noStrike" dirty="0">
                <a:solidFill>
                  <a:srgbClr val="000000"/>
                </a:solidFill>
                <a:latin typeface="Noto Sans KR DemiLight" panose="020B0200000000000000" pitchFamily="50" charset="-127"/>
              </a:rPr>
              <a:t>&amp;</a:t>
            </a:r>
            <a:r>
              <a:rPr lang="ko-KR" sz="2900" b="0" i="0" u="none" strike="noStrike" dirty="0">
                <a:solidFill>
                  <a:srgbClr val="000000"/>
                </a:solidFill>
                <a:ea typeface="Noto Sans KR DemiLight" panose="020B0200000000000000" pitchFamily="50" charset="-127"/>
              </a:rPr>
              <a:t>삭제버튼</a:t>
            </a:r>
          </a:p>
          <a:p>
            <a:pPr lvl="0" algn="l">
              <a:lnSpc>
                <a:spcPct val="170149"/>
              </a:lnSpc>
            </a:pPr>
            <a:r>
              <a:rPr lang="en-US" sz="2900" b="0" i="0" u="none" strike="noStrike" dirty="0">
                <a:solidFill>
                  <a:srgbClr val="000000"/>
                </a:solidFill>
                <a:ea typeface="Noto Sans KR DemiLight" panose="020B0200000000000000" pitchFamily="50" charset="-127"/>
              </a:rPr>
              <a:t>② </a:t>
            </a:r>
            <a:r>
              <a:rPr lang="ko-KR" altLang="en-US" sz="2900" dirty="0">
                <a:solidFill>
                  <a:srgbClr val="000000"/>
                </a:solidFill>
                <a:ea typeface="Noto Sans KR DemiLight" panose="020B0200000000000000" pitchFamily="50" charset="-127"/>
              </a:rPr>
              <a:t>개인회원 관리 목록</a:t>
            </a:r>
            <a:endParaRPr lang="ko-KR" sz="2900" b="0" i="0" u="none" strike="noStrike" dirty="0">
              <a:solidFill>
                <a:srgbClr val="000000"/>
              </a:solidFill>
              <a:ea typeface="Noto Sans KR DemiLight" panose="020B0200000000000000" pitchFamily="50" charset="-127"/>
            </a:endParaRPr>
          </a:p>
          <a:p>
            <a:pPr lvl="0" algn="l">
              <a:lnSpc>
                <a:spcPct val="170149"/>
              </a:lnSpc>
            </a:pPr>
            <a:r>
              <a:rPr lang="en-US" sz="2900" b="0" i="0" u="none" strike="noStrike" dirty="0">
                <a:solidFill>
                  <a:srgbClr val="000000"/>
                </a:solidFill>
                <a:ea typeface="Noto Sans KR DemiLight" panose="020B0200000000000000" pitchFamily="50" charset="-127"/>
              </a:rPr>
              <a:t>③</a:t>
            </a:r>
            <a:r>
              <a:rPr lang="ko-KR" sz="2900" b="0" i="0" u="none" strike="noStrike" dirty="0" err="1">
                <a:solidFill>
                  <a:srgbClr val="000000"/>
                </a:solidFill>
                <a:ea typeface="Noto Sans KR DemiLight" panose="020B0200000000000000" pitchFamily="50" charset="-127"/>
              </a:rPr>
              <a:t>페이지네이션</a:t>
            </a:r>
            <a:endParaRPr lang="ko-KR" sz="2900" b="0" i="0" u="none" strike="noStrike" dirty="0">
              <a:solidFill>
                <a:srgbClr val="000000"/>
              </a:solidFill>
              <a:ea typeface="Noto Sans KR DemiLight" panose="020B0200000000000000" pitchFamily="50" charset="-127"/>
            </a:endParaRPr>
          </a:p>
          <a:p>
            <a:pPr lvl="0" algn="l">
              <a:lnSpc>
                <a:spcPct val="170149"/>
              </a:lnSpc>
            </a:pPr>
            <a:r>
              <a:rPr lang="en-US" sz="2900" b="0" i="0" u="none" strike="noStrike" dirty="0">
                <a:solidFill>
                  <a:srgbClr val="000000"/>
                </a:solidFill>
                <a:ea typeface="Noto Sans KR DemiLight" panose="020B0200000000000000" pitchFamily="50" charset="-127"/>
              </a:rPr>
              <a:t>④</a:t>
            </a:r>
            <a:r>
              <a:rPr lang="ko-KR" sz="2900" b="0" i="0" u="none" strike="noStrike" dirty="0">
                <a:solidFill>
                  <a:srgbClr val="000000"/>
                </a:solidFill>
                <a:ea typeface="Noto Sans KR DemiLight" panose="020B0200000000000000" pitchFamily="50" charset="-127"/>
              </a:rPr>
              <a:t>검색</a:t>
            </a:r>
            <a:r>
              <a:rPr lang="en-US" sz="2900" b="0" i="0" u="none" strike="noStrike" dirty="0">
                <a:solidFill>
                  <a:srgbClr val="000000"/>
                </a:solidFill>
                <a:latin typeface="Noto Sans KR DemiLight" panose="020B0200000000000000" pitchFamily="50" charset="-127"/>
              </a:rPr>
              <a:t>(</a:t>
            </a:r>
            <a:r>
              <a:rPr lang="ko-KR" sz="2900" b="0" i="0" u="none" strike="noStrike" dirty="0">
                <a:solidFill>
                  <a:srgbClr val="000000"/>
                </a:solidFill>
                <a:ea typeface="Noto Sans KR DemiLight" panose="020B0200000000000000" pitchFamily="50" charset="-127"/>
              </a:rPr>
              <a:t>이메일</a:t>
            </a:r>
            <a:r>
              <a:rPr lang="en-US" sz="2900" b="0" i="0" u="none" strike="noStrike" dirty="0">
                <a:solidFill>
                  <a:srgbClr val="000000"/>
                </a:solidFill>
                <a:latin typeface="Noto Sans KR DemiLight" panose="020B0200000000000000" pitchFamily="50" charset="-127"/>
              </a:rPr>
              <a:t>or</a:t>
            </a:r>
            <a:r>
              <a:rPr lang="ko-KR" sz="2900" b="0" i="0" u="none" strike="noStrike" dirty="0">
                <a:solidFill>
                  <a:srgbClr val="000000"/>
                </a:solidFill>
                <a:ea typeface="Noto Sans KR DemiLight" panose="020B0200000000000000" pitchFamily="50" charset="-127"/>
              </a:rPr>
              <a:t>닉네임</a:t>
            </a:r>
            <a:r>
              <a:rPr lang="en-US" sz="2900" b="0" i="0" u="none" strike="noStrike" dirty="0">
                <a:solidFill>
                  <a:srgbClr val="000000"/>
                </a:solidFill>
                <a:latin typeface="Noto Sans KR DemiLight" panose="020B0200000000000000" pitchFamily="50" charset="-127"/>
              </a:rPr>
              <a:t>)</a:t>
            </a:r>
          </a:p>
          <a:p>
            <a:pPr lvl="0" algn="l">
              <a:lnSpc>
                <a:spcPct val="170149"/>
              </a:lnSpc>
            </a:pPr>
            <a:endParaRPr lang="en-US" sz="2900" b="0" i="0" u="none" strike="noStrike" dirty="0">
              <a:solidFill>
                <a:srgbClr val="000000"/>
              </a:solidFill>
              <a:latin typeface="Noto Sans KR DemiLight" panose="020B0200000000000000" pitchFamily="50" charset="-127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151100" y="-825500"/>
            <a:ext cx="1638300" cy="1638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16459200" y="-825500"/>
            <a:ext cx="1638300" cy="1638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-825500" y="8978900"/>
            <a:ext cx="2133600" cy="2133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98700" y="3098800"/>
            <a:ext cx="9588500" cy="65786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-5400000">
            <a:off x="1790700" y="990600"/>
            <a:ext cx="635000" cy="635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-5400000">
            <a:off x="2260600" y="990600"/>
            <a:ext cx="635000" cy="6350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752600" y="1168400"/>
            <a:ext cx="673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75530"/>
              </a:lnSpc>
            </a:pPr>
            <a:r>
              <a:rPr lang="en-US" sz="2800" b="0" i="0" u="none" strike="noStrike" spc="100" dirty="0">
                <a:solidFill>
                  <a:srgbClr val="FFFFFF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04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603500" y="1397000"/>
            <a:ext cx="5702300" cy="558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75530"/>
              </a:lnSpc>
            </a:pPr>
            <a:r>
              <a:rPr lang="ko-KR" sz="4800" b="0" i="0" u="none" strike="noStrike" spc="200">
                <a:solidFill>
                  <a:srgbClr val="000000"/>
                </a:solidFill>
                <a:ea typeface="맑은 고딕" panose="020B0503020000020004" pitchFamily="50" charset="-127"/>
              </a:rPr>
              <a:t>프로젝트</a:t>
            </a:r>
            <a:r>
              <a:rPr lang="en-US" sz="4800" b="0" i="0" u="none" strike="noStrike" spc="200">
                <a:solidFill>
                  <a:srgbClr val="000000"/>
                </a:solidFill>
                <a:latin typeface="맑은 고딕" panose="020B0503020000020004" pitchFamily="50" charset="-127"/>
              </a:rPr>
              <a:t> </a:t>
            </a:r>
            <a:r>
              <a:rPr lang="ko-KR" sz="4800" b="0" i="0" u="none" strike="noStrike" spc="200">
                <a:solidFill>
                  <a:srgbClr val="000000"/>
                </a:solidFill>
                <a:ea typeface="맑은 고딕" panose="020B0503020000020004" pitchFamily="50" charset="-127"/>
              </a:rPr>
              <a:t>결과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603500" y="2171700"/>
            <a:ext cx="56769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75530"/>
              </a:lnSpc>
            </a:pPr>
            <a:r>
              <a:rPr lang="ko-KR" sz="3600" b="0" i="0" u="none" strike="noStrike" spc="100" dirty="0">
                <a:solidFill>
                  <a:srgbClr val="595959"/>
                </a:solidFill>
                <a:ea typeface="Noto Sans KR DemiLight" panose="020B0200000000000000" pitchFamily="50" charset="-127"/>
              </a:rPr>
              <a:t>개인회원</a:t>
            </a:r>
            <a:r>
              <a:rPr lang="en-US" sz="3600" b="0" i="0" u="none" strike="noStrike" spc="100" dirty="0">
                <a:solidFill>
                  <a:srgbClr val="595959"/>
                </a:solidFill>
                <a:latin typeface="Noto Sans KR DemiLight" panose="020B0200000000000000" pitchFamily="50" charset="-127"/>
              </a:rPr>
              <a:t> </a:t>
            </a:r>
            <a:r>
              <a:rPr lang="ko-KR" sz="3600" b="0" i="0" u="none" strike="noStrike" spc="100" dirty="0">
                <a:solidFill>
                  <a:srgbClr val="595959"/>
                </a:solidFill>
                <a:ea typeface="Noto Sans KR DemiLight" panose="020B0200000000000000" pitchFamily="50" charset="-127"/>
              </a:rPr>
              <a:t>상세정보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40300" y="4521200"/>
            <a:ext cx="6413500" cy="37592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-5400000">
            <a:off x="2070100" y="5410200"/>
            <a:ext cx="4445000" cy="13208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91100" y="8432800"/>
            <a:ext cx="3771900" cy="5842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3162300" y="3797300"/>
            <a:ext cx="406400" cy="46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600" b="0" i="0" u="none" strike="noStrike" dirty="0">
                <a:solidFill>
                  <a:srgbClr val="D94925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①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5270500" y="4051300"/>
            <a:ext cx="406400" cy="46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600" b="0" i="0" u="none" strike="noStrike" dirty="0">
                <a:solidFill>
                  <a:srgbClr val="D94925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②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4470400" y="8534400"/>
            <a:ext cx="406400" cy="46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600" b="0" i="0" u="none" strike="noStrike" dirty="0">
                <a:solidFill>
                  <a:srgbClr val="D94925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③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3500100" y="3797300"/>
            <a:ext cx="4533900" cy="3530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70149"/>
              </a:lnSpc>
            </a:pPr>
            <a:r>
              <a:rPr lang="en-US" sz="2900" b="0" i="0" u="none" strike="noStrike" dirty="0">
                <a:solidFill>
                  <a:srgbClr val="000000"/>
                </a:solidFill>
                <a:ea typeface="Noto Sans KR DemiLight" panose="020B0200000000000000" pitchFamily="50" charset="-127"/>
              </a:rPr>
              <a:t>① </a:t>
            </a:r>
            <a:r>
              <a:rPr lang="ko-KR" sz="2900" b="0" i="0" u="none" strike="noStrike" dirty="0">
                <a:solidFill>
                  <a:srgbClr val="000000"/>
                </a:solidFill>
                <a:ea typeface="Noto Sans KR DemiLight" panose="020B0200000000000000" pitchFamily="50" charset="-127"/>
              </a:rPr>
              <a:t>항목명</a:t>
            </a:r>
          </a:p>
          <a:p>
            <a:pPr lvl="0" algn="l">
              <a:lnSpc>
                <a:spcPct val="170149"/>
              </a:lnSpc>
            </a:pPr>
            <a:r>
              <a:rPr lang="en-US" sz="2900" b="0" i="0" u="none" strike="noStrike" dirty="0">
                <a:solidFill>
                  <a:srgbClr val="000000"/>
                </a:solidFill>
                <a:ea typeface="Noto Sans KR DemiLight" panose="020B0200000000000000" pitchFamily="50" charset="-127"/>
              </a:rPr>
              <a:t>② </a:t>
            </a:r>
            <a:r>
              <a:rPr lang="ko-KR" sz="2900" b="0" i="0" u="none" strike="noStrike" dirty="0" err="1">
                <a:solidFill>
                  <a:srgbClr val="000000"/>
                </a:solidFill>
                <a:ea typeface="Noto Sans KR DemiLight" panose="020B0200000000000000" pitchFamily="50" charset="-127"/>
              </a:rPr>
              <a:t>입력창</a:t>
            </a:r>
            <a:endParaRPr lang="ko-KR" sz="2900" b="0" i="0" u="none" strike="noStrike" dirty="0">
              <a:solidFill>
                <a:srgbClr val="000000"/>
              </a:solidFill>
              <a:ea typeface="Noto Sans KR DemiLight" panose="020B0200000000000000" pitchFamily="50" charset="-127"/>
            </a:endParaRPr>
          </a:p>
          <a:p>
            <a:pPr lvl="0" algn="l">
              <a:lnSpc>
                <a:spcPct val="170149"/>
              </a:lnSpc>
            </a:pPr>
            <a:r>
              <a:rPr lang="en-US" sz="2900" b="0" i="0" u="none" strike="noStrike" dirty="0">
                <a:solidFill>
                  <a:srgbClr val="000000"/>
                </a:solidFill>
                <a:ea typeface="Noto Sans KR DemiLight" panose="020B0200000000000000" pitchFamily="50" charset="-127"/>
              </a:rPr>
              <a:t>③</a:t>
            </a:r>
            <a:r>
              <a:rPr lang="ko-KR" sz="2900" b="0" i="0" u="none" strike="noStrike" dirty="0">
                <a:solidFill>
                  <a:srgbClr val="000000"/>
                </a:solidFill>
                <a:ea typeface="Noto Sans KR DemiLight" panose="020B0200000000000000" pitchFamily="50" charset="-127"/>
              </a:rPr>
              <a:t>기능버튼</a:t>
            </a:r>
          </a:p>
          <a:p>
            <a:pPr lvl="0" algn="l">
              <a:lnSpc>
                <a:spcPct val="170149"/>
              </a:lnSpc>
            </a:pPr>
            <a:r>
              <a:rPr lang="en-US" sz="2900" b="0" i="0" u="none" strike="noStrike" dirty="0">
                <a:solidFill>
                  <a:srgbClr val="000000"/>
                </a:solidFill>
                <a:latin typeface="Noto Sans KR DemiLight" panose="020B0200000000000000" pitchFamily="50" charset="-127"/>
              </a:rPr>
              <a:t>(</a:t>
            </a:r>
            <a:r>
              <a:rPr lang="ko-KR" sz="2900" b="0" i="0" u="none" strike="noStrike" dirty="0">
                <a:solidFill>
                  <a:srgbClr val="000000"/>
                </a:solidFill>
                <a:ea typeface="Noto Sans KR DemiLight" panose="020B0200000000000000" pitchFamily="50" charset="-127"/>
              </a:rPr>
              <a:t>수정</a:t>
            </a:r>
            <a:r>
              <a:rPr lang="en-US" sz="2900" b="0" i="0" u="none" strike="noStrike" dirty="0">
                <a:solidFill>
                  <a:srgbClr val="000000"/>
                </a:solidFill>
                <a:latin typeface="Noto Sans KR DemiLight" panose="020B0200000000000000" pitchFamily="50" charset="-127"/>
              </a:rPr>
              <a:t>/</a:t>
            </a:r>
            <a:r>
              <a:rPr lang="ko-KR" sz="2900" b="0" i="0" u="none" strike="noStrike" dirty="0">
                <a:solidFill>
                  <a:srgbClr val="000000"/>
                </a:solidFill>
                <a:ea typeface="Noto Sans KR DemiLight" panose="020B0200000000000000" pitchFamily="50" charset="-127"/>
              </a:rPr>
              <a:t>초기화</a:t>
            </a:r>
            <a:r>
              <a:rPr lang="en-US" sz="2900" b="0" i="0" u="none" strike="noStrike" dirty="0">
                <a:solidFill>
                  <a:srgbClr val="000000"/>
                </a:solidFill>
                <a:latin typeface="Noto Sans KR DemiLight" panose="020B0200000000000000" pitchFamily="50" charset="-127"/>
              </a:rPr>
              <a:t>/</a:t>
            </a:r>
            <a:r>
              <a:rPr lang="ko-KR" sz="2900" b="0" i="0" u="none" strike="noStrike" dirty="0">
                <a:solidFill>
                  <a:srgbClr val="000000"/>
                </a:solidFill>
                <a:ea typeface="Noto Sans KR DemiLight" panose="020B0200000000000000" pitchFamily="50" charset="-127"/>
              </a:rPr>
              <a:t>탈퇴</a:t>
            </a:r>
            <a:r>
              <a:rPr lang="en-US" sz="2900" b="0" i="0" u="none" strike="noStrike" dirty="0">
                <a:solidFill>
                  <a:srgbClr val="000000"/>
                </a:solidFill>
                <a:latin typeface="Noto Sans KR DemiLight" panose="020B0200000000000000" pitchFamily="50" charset="-127"/>
              </a:rPr>
              <a:t>/</a:t>
            </a:r>
            <a:r>
              <a:rPr lang="ko-KR" sz="2900" b="0" i="0" u="none" strike="noStrike" dirty="0">
                <a:solidFill>
                  <a:srgbClr val="000000"/>
                </a:solidFill>
                <a:ea typeface="Noto Sans KR DemiLight" panose="020B0200000000000000" pitchFamily="50" charset="-127"/>
              </a:rPr>
              <a:t>목록보기</a:t>
            </a:r>
            <a:r>
              <a:rPr lang="en-US" sz="2900" b="0" i="0" u="none" strike="noStrike" dirty="0">
                <a:solidFill>
                  <a:srgbClr val="000000"/>
                </a:solidFill>
                <a:latin typeface="Noto Sans KR DemiLight" panose="020B0200000000000000" pitchFamily="50" charset="-127"/>
              </a:rPr>
              <a:t>)</a:t>
            </a:r>
          </a:p>
          <a:p>
            <a:pPr lvl="0" algn="l">
              <a:lnSpc>
                <a:spcPct val="170149"/>
              </a:lnSpc>
            </a:pPr>
            <a:endParaRPr lang="en-US" sz="2900" b="0" i="0" u="none" strike="noStrike" dirty="0">
              <a:solidFill>
                <a:srgbClr val="000000"/>
              </a:solidFill>
              <a:latin typeface="Noto Sans KR DemiLight" panose="020B0200000000000000" pitchFamily="50" charset="-127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151100" y="-825500"/>
            <a:ext cx="1638300" cy="1638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16459200" y="-825500"/>
            <a:ext cx="1638300" cy="1638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-825500" y="8978900"/>
            <a:ext cx="2133600" cy="2133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67100" y="2755900"/>
            <a:ext cx="9448800" cy="72898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92500" y="4483100"/>
            <a:ext cx="9448800" cy="403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67100" y="3238500"/>
            <a:ext cx="9448800" cy="12827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89700" y="8648700"/>
            <a:ext cx="3441700" cy="5715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80200" y="9309100"/>
            <a:ext cx="3035300" cy="5334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-5400000">
            <a:off x="1790700" y="990600"/>
            <a:ext cx="635000" cy="6350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-5400000">
            <a:off x="2260600" y="990600"/>
            <a:ext cx="635000" cy="6350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1752600" y="1168400"/>
            <a:ext cx="673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75530"/>
              </a:lnSpc>
            </a:pPr>
            <a:r>
              <a:rPr lang="en-US" sz="2800" b="0" i="0" u="none" strike="noStrike" spc="100" dirty="0">
                <a:solidFill>
                  <a:srgbClr val="FFFFFF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04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603500" y="1397000"/>
            <a:ext cx="5702300" cy="558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75530"/>
              </a:lnSpc>
            </a:pPr>
            <a:r>
              <a:rPr lang="ko-KR" sz="4800" b="0" i="0" u="none" strike="noStrike" spc="200">
                <a:solidFill>
                  <a:srgbClr val="000000"/>
                </a:solidFill>
                <a:ea typeface="맑은 고딕" panose="020B0503020000020004" pitchFamily="50" charset="-127"/>
              </a:rPr>
              <a:t>프로젝트</a:t>
            </a:r>
            <a:r>
              <a:rPr lang="en-US" sz="4800" b="0" i="0" u="none" strike="noStrike" spc="200">
                <a:solidFill>
                  <a:srgbClr val="000000"/>
                </a:solidFill>
                <a:latin typeface="맑은 고딕" panose="020B0503020000020004" pitchFamily="50" charset="-127"/>
              </a:rPr>
              <a:t> </a:t>
            </a:r>
            <a:r>
              <a:rPr lang="ko-KR" sz="4800" b="0" i="0" u="none" strike="noStrike" spc="200">
                <a:solidFill>
                  <a:srgbClr val="000000"/>
                </a:solidFill>
                <a:ea typeface="맑은 고딕" panose="020B0503020000020004" pitchFamily="50" charset="-127"/>
              </a:rPr>
              <a:t>결과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603500" y="2171700"/>
            <a:ext cx="56769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75530"/>
              </a:lnSpc>
            </a:pPr>
            <a:r>
              <a:rPr lang="ko-KR" sz="3600" b="0" i="0" u="none" strike="noStrike" spc="100" dirty="0">
                <a:solidFill>
                  <a:srgbClr val="595959"/>
                </a:solidFill>
                <a:ea typeface="Noto Sans KR DemiLight" panose="020B0200000000000000" pitchFamily="50" charset="-127"/>
              </a:rPr>
              <a:t>관리자</a:t>
            </a:r>
            <a:r>
              <a:rPr lang="en-US" sz="3600" b="0" i="0" u="none" strike="noStrike" spc="100" dirty="0">
                <a:solidFill>
                  <a:srgbClr val="595959"/>
                </a:solidFill>
                <a:latin typeface="Noto Sans KR DemiLight" panose="020B0200000000000000" pitchFamily="50" charset="-127"/>
              </a:rPr>
              <a:t>-</a:t>
            </a:r>
            <a:r>
              <a:rPr lang="ko-KR" sz="3600" b="0" i="0" u="none" strike="noStrike" spc="100" dirty="0">
                <a:solidFill>
                  <a:srgbClr val="595959"/>
                </a:solidFill>
                <a:ea typeface="Noto Sans KR DemiLight" panose="020B0200000000000000" pitchFamily="50" charset="-127"/>
              </a:rPr>
              <a:t>기업회원</a:t>
            </a:r>
            <a:r>
              <a:rPr lang="en-US" sz="3600" b="0" i="0" u="none" strike="noStrike" spc="100" dirty="0">
                <a:solidFill>
                  <a:srgbClr val="595959"/>
                </a:solidFill>
                <a:latin typeface="Noto Sans KR DemiLight" panose="020B0200000000000000" pitchFamily="50" charset="-127"/>
              </a:rPr>
              <a:t> </a:t>
            </a:r>
            <a:r>
              <a:rPr lang="ko-KR" sz="3600" b="0" i="0" u="none" strike="noStrike" spc="100" dirty="0">
                <a:solidFill>
                  <a:srgbClr val="595959"/>
                </a:solidFill>
                <a:ea typeface="Noto Sans KR DemiLight" panose="020B0200000000000000" pitchFamily="50" charset="-127"/>
              </a:rPr>
              <a:t>관리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3073400" y="3251200"/>
            <a:ext cx="419100" cy="46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600" b="0" i="0" u="none" strike="noStrike" dirty="0">
                <a:solidFill>
                  <a:srgbClr val="D94925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①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3073400" y="4699000"/>
            <a:ext cx="419100" cy="46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600" b="0" i="0" u="none" strike="noStrike" dirty="0">
                <a:solidFill>
                  <a:srgbClr val="D94925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②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6032500" y="8674100"/>
            <a:ext cx="419100" cy="46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600" b="0" i="0" u="none" strike="noStrike" dirty="0">
                <a:solidFill>
                  <a:srgbClr val="D94925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③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6235700" y="9347200"/>
            <a:ext cx="419100" cy="46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600" b="0" i="0" u="none" strike="noStrike" dirty="0">
                <a:solidFill>
                  <a:srgbClr val="D94925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④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3500100" y="3797300"/>
            <a:ext cx="4533900" cy="3530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70149"/>
              </a:lnSpc>
            </a:pPr>
            <a:r>
              <a:rPr lang="en-US" sz="2900" b="0" i="0" u="none" strike="noStrike" dirty="0">
                <a:solidFill>
                  <a:srgbClr val="000000"/>
                </a:solidFill>
                <a:ea typeface="Noto Sans KR DemiLight" panose="020B0200000000000000" pitchFamily="50" charset="-127"/>
              </a:rPr>
              <a:t>① </a:t>
            </a:r>
            <a:r>
              <a:rPr lang="ko-KR" sz="2900" b="0" i="0" u="none" strike="noStrike" dirty="0">
                <a:solidFill>
                  <a:srgbClr val="000000"/>
                </a:solidFill>
                <a:ea typeface="Noto Sans KR DemiLight" panose="020B0200000000000000" pitchFamily="50" charset="-127"/>
              </a:rPr>
              <a:t>테이블</a:t>
            </a:r>
            <a:r>
              <a:rPr lang="en-US" sz="2900" b="0" i="0" u="none" strike="noStrike" dirty="0">
                <a:solidFill>
                  <a:srgbClr val="000000"/>
                </a:solidFill>
                <a:latin typeface="Noto Sans KR DemiLight" panose="020B0200000000000000" pitchFamily="50" charset="-127"/>
              </a:rPr>
              <a:t> </a:t>
            </a:r>
            <a:r>
              <a:rPr lang="ko-KR" sz="2900" b="0" i="0" u="none" strike="noStrike" dirty="0">
                <a:solidFill>
                  <a:srgbClr val="000000"/>
                </a:solidFill>
                <a:ea typeface="Noto Sans KR DemiLight" panose="020B0200000000000000" pitchFamily="50" charset="-127"/>
              </a:rPr>
              <a:t>머리</a:t>
            </a:r>
            <a:r>
              <a:rPr lang="en-US" sz="2900" b="0" i="0" u="none" strike="noStrike" dirty="0">
                <a:solidFill>
                  <a:srgbClr val="000000"/>
                </a:solidFill>
                <a:latin typeface="Noto Sans KR DemiLight" panose="020B0200000000000000" pitchFamily="50" charset="-127"/>
              </a:rPr>
              <a:t>&amp;</a:t>
            </a:r>
            <a:r>
              <a:rPr lang="ko-KR" sz="2900" b="0" i="0" u="none" strike="noStrike" dirty="0">
                <a:solidFill>
                  <a:srgbClr val="000000"/>
                </a:solidFill>
                <a:ea typeface="Noto Sans KR DemiLight" panose="020B0200000000000000" pitchFamily="50" charset="-127"/>
              </a:rPr>
              <a:t>삭제버튼</a:t>
            </a:r>
          </a:p>
          <a:p>
            <a:pPr lvl="0" algn="l">
              <a:lnSpc>
                <a:spcPct val="170149"/>
              </a:lnSpc>
            </a:pPr>
            <a:r>
              <a:rPr lang="en-US" sz="2900" b="0" i="0" u="none" strike="noStrike" dirty="0">
                <a:solidFill>
                  <a:srgbClr val="000000"/>
                </a:solidFill>
                <a:ea typeface="Noto Sans KR DemiLight" panose="020B0200000000000000" pitchFamily="50" charset="-127"/>
              </a:rPr>
              <a:t>② </a:t>
            </a:r>
            <a:r>
              <a:rPr lang="ko-KR" altLang="en-US" sz="2900" dirty="0">
                <a:solidFill>
                  <a:srgbClr val="000000"/>
                </a:solidFill>
                <a:ea typeface="Noto Sans KR DemiLight" panose="020B0200000000000000" pitchFamily="50" charset="-127"/>
              </a:rPr>
              <a:t>기업 관리</a:t>
            </a:r>
            <a:r>
              <a:rPr lang="en-US" sz="2900" b="0" i="0" u="none" strike="noStrike" dirty="0">
                <a:solidFill>
                  <a:srgbClr val="000000"/>
                </a:solidFill>
                <a:latin typeface="Noto Sans KR DemiLight" panose="020B0200000000000000" pitchFamily="50" charset="-127"/>
              </a:rPr>
              <a:t> </a:t>
            </a:r>
            <a:r>
              <a:rPr lang="ko-KR" altLang="en-US" sz="2900" b="0" i="0" u="none" strike="noStrike" dirty="0">
                <a:solidFill>
                  <a:srgbClr val="000000"/>
                </a:solidFill>
                <a:latin typeface="Noto Sans KR DemiLight" panose="020B0200000000000000" pitchFamily="50" charset="-127"/>
              </a:rPr>
              <a:t>목록</a:t>
            </a:r>
            <a:endParaRPr lang="ko-KR" sz="2900" b="0" i="0" u="none" strike="noStrike" dirty="0">
              <a:solidFill>
                <a:srgbClr val="000000"/>
              </a:solidFill>
              <a:ea typeface="Noto Sans KR DemiLight" panose="020B0200000000000000" pitchFamily="50" charset="-127"/>
            </a:endParaRPr>
          </a:p>
          <a:p>
            <a:pPr lvl="0" algn="l">
              <a:lnSpc>
                <a:spcPct val="170149"/>
              </a:lnSpc>
            </a:pPr>
            <a:r>
              <a:rPr lang="en-US" sz="2900" b="0" i="0" u="none" strike="noStrike" dirty="0">
                <a:solidFill>
                  <a:srgbClr val="000000"/>
                </a:solidFill>
                <a:ea typeface="Noto Sans KR DemiLight" panose="020B0200000000000000" pitchFamily="50" charset="-127"/>
              </a:rPr>
              <a:t>③</a:t>
            </a:r>
            <a:r>
              <a:rPr lang="ko-KR" sz="2900" b="0" i="0" u="none" strike="noStrike" dirty="0" err="1">
                <a:solidFill>
                  <a:srgbClr val="000000"/>
                </a:solidFill>
                <a:ea typeface="Noto Sans KR DemiLight" panose="020B0200000000000000" pitchFamily="50" charset="-127"/>
              </a:rPr>
              <a:t>페이지네이션</a:t>
            </a:r>
            <a:endParaRPr lang="ko-KR" sz="2900" b="0" i="0" u="none" strike="noStrike" dirty="0">
              <a:solidFill>
                <a:srgbClr val="000000"/>
              </a:solidFill>
              <a:ea typeface="Noto Sans KR DemiLight" panose="020B0200000000000000" pitchFamily="50" charset="-127"/>
            </a:endParaRPr>
          </a:p>
          <a:p>
            <a:pPr lvl="0" algn="l">
              <a:lnSpc>
                <a:spcPct val="170149"/>
              </a:lnSpc>
            </a:pPr>
            <a:r>
              <a:rPr lang="en-US" sz="2900" b="0" i="0" u="none" strike="noStrike" dirty="0">
                <a:solidFill>
                  <a:srgbClr val="000000"/>
                </a:solidFill>
                <a:ea typeface="Noto Sans KR DemiLight" panose="020B0200000000000000" pitchFamily="50" charset="-127"/>
              </a:rPr>
              <a:t>④</a:t>
            </a:r>
            <a:r>
              <a:rPr lang="ko-KR" sz="2900" b="0" i="0" u="none" strike="noStrike" dirty="0">
                <a:solidFill>
                  <a:srgbClr val="000000"/>
                </a:solidFill>
                <a:ea typeface="Noto Sans KR DemiLight" panose="020B0200000000000000" pitchFamily="50" charset="-127"/>
              </a:rPr>
              <a:t>검색</a:t>
            </a:r>
            <a:r>
              <a:rPr lang="en-US" sz="2900" b="0" i="0" u="none" strike="noStrike" dirty="0">
                <a:solidFill>
                  <a:srgbClr val="000000"/>
                </a:solidFill>
                <a:latin typeface="Noto Sans KR DemiLight" panose="020B0200000000000000" pitchFamily="50" charset="-127"/>
              </a:rPr>
              <a:t>(</a:t>
            </a:r>
            <a:r>
              <a:rPr lang="ko-KR" sz="2900" b="0" i="0" u="none" strike="noStrike" dirty="0">
                <a:solidFill>
                  <a:srgbClr val="000000"/>
                </a:solidFill>
                <a:ea typeface="Noto Sans KR DemiLight" panose="020B0200000000000000" pitchFamily="50" charset="-127"/>
              </a:rPr>
              <a:t>기업명</a:t>
            </a:r>
            <a:r>
              <a:rPr lang="en-US" sz="2900" b="0" i="0" u="none" strike="noStrike" dirty="0">
                <a:solidFill>
                  <a:srgbClr val="000000"/>
                </a:solidFill>
                <a:latin typeface="Noto Sans KR DemiLight" panose="020B0200000000000000" pitchFamily="50" charset="-127"/>
              </a:rPr>
              <a:t>)</a:t>
            </a:r>
          </a:p>
          <a:p>
            <a:pPr lvl="0" algn="l">
              <a:lnSpc>
                <a:spcPct val="170149"/>
              </a:lnSpc>
            </a:pPr>
            <a:endParaRPr lang="en-US" sz="2900" b="0" i="0" u="none" strike="noStrike" dirty="0">
              <a:solidFill>
                <a:srgbClr val="000000"/>
              </a:solidFill>
              <a:latin typeface="Noto Sans KR DemiLight" panose="020B0200000000000000" pitchFamily="50" charset="-127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6">
            <a:extLst>
              <a:ext uri="{FF2B5EF4-FFF2-40B4-BE49-F238E27FC236}">
                <a16:creationId xmlns:a16="http://schemas.microsoft.com/office/drawing/2014/main" id="{ED306D68-A23A-8BD1-3ACB-45D8975246E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5264"/>
          <a:stretch>
            <a:fillRect/>
          </a:stretch>
        </p:blipFill>
        <p:spPr>
          <a:xfrm>
            <a:off x="10193020" y="2639060"/>
            <a:ext cx="7680960" cy="7383780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15151100" y="-825500"/>
            <a:ext cx="1638300" cy="1638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16459200" y="-825500"/>
            <a:ext cx="1638300" cy="1638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5400000">
            <a:off x="-825500" y="8978900"/>
            <a:ext cx="2133600" cy="2133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>
            <a:alphaModFix amt="8000"/>
          </a:blip>
          <a:stretch>
            <a:fillRect/>
          </a:stretch>
        </p:blipFill>
        <p:spPr>
          <a:xfrm>
            <a:off x="1308100" y="5003800"/>
            <a:ext cx="8534400" cy="26543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600200" y="5600700"/>
            <a:ext cx="8034020" cy="12192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l">
              <a:lnSpc>
                <a:spcPct val="150000"/>
              </a:lnSpc>
              <a:defRPr/>
            </a:pPr>
            <a:r>
              <a:rPr lang="ko-KR" sz="2800" b="0" i="0" u="none" strike="noStrike" spc="-100" dirty="0">
                <a:solidFill>
                  <a:srgbClr val="000000"/>
                </a:solidFill>
                <a:latin typeface="+mn-ea"/>
              </a:rPr>
              <a:t>이력서와</a:t>
            </a:r>
            <a:r>
              <a:rPr lang="en-US" sz="2800" b="0" i="0" u="none" strike="noStrike" spc="-100" dirty="0">
                <a:solidFill>
                  <a:srgbClr val="000000"/>
                </a:solidFill>
                <a:latin typeface="+mn-ea"/>
              </a:rPr>
              <a:t> </a:t>
            </a:r>
            <a:r>
              <a:rPr lang="ko-KR" sz="2800" b="0" i="0" u="none" strike="noStrike" spc="-100" dirty="0">
                <a:solidFill>
                  <a:srgbClr val="000000"/>
                </a:solidFill>
                <a:latin typeface="+mn-ea"/>
              </a:rPr>
              <a:t>공고의</a:t>
            </a:r>
            <a:r>
              <a:rPr lang="en-US" sz="2800" b="0" i="0" u="none" strike="noStrike" spc="-100" dirty="0">
                <a:solidFill>
                  <a:srgbClr val="000000"/>
                </a:solidFill>
                <a:latin typeface="+mn-ea"/>
              </a:rPr>
              <a:t> </a:t>
            </a:r>
            <a:r>
              <a:rPr lang="ko-KR" sz="2800" b="0" i="0" u="none" strike="noStrike" spc="-100" dirty="0">
                <a:solidFill>
                  <a:srgbClr val="000000"/>
                </a:solidFill>
                <a:latin typeface="+mn-ea"/>
              </a:rPr>
              <a:t>적합도를</a:t>
            </a:r>
            <a:r>
              <a:rPr lang="en-US" sz="2800" b="0" i="0" u="none" strike="noStrike" spc="-100" dirty="0">
                <a:solidFill>
                  <a:srgbClr val="000000"/>
                </a:solidFill>
                <a:latin typeface="+mn-ea"/>
              </a:rPr>
              <a:t> </a:t>
            </a:r>
            <a:r>
              <a:rPr lang="ko-KR" sz="2800" b="0" i="0" u="none" strike="noStrike" spc="-100" dirty="0">
                <a:solidFill>
                  <a:srgbClr val="000000"/>
                </a:solidFill>
                <a:latin typeface="+mn-ea"/>
              </a:rPr>
              <a:t>계산해</a:t>
            </a:r>
            <a:r>
              <a:rPr lang="en-US" sz="2800" b="0" i="0" u="none" strike="noStrike" spc="-100" dirty="0">
                <a:solidFill>
                  <a:srgbClr val="000000"/>
                </a:solidFill>
                <a:latin typeface="+mn-ea"/>
              </a:rPr>
              <a:t> </a:t>
            </a:r>
            <a:r>
              <a:rPr lang="ko-KR" sz="2800" b="0" i="0" u="none" strike="noStrike" spc="-100" dirty="0">
                <a:solidFill>
                  <a:srgbClr val="000000"/>
                </a:solidFill>
                <a:latin typeface="+mn-ea"/>
              </a:rPr>
              <a:t>표시</a:t>
            </a:r>
            <a:r>
              <a:rPr lang="ko-KR" altLang="en-US" sz="2800" b="0" i="0" u="none" strike="noStrike" spc="-100" dirty="0">
                <a:solidFill>
                  <a:srgbClr val="000000"/>
                </a:solidFill>
                <a:latin typeface="+mn-ea"/>
              </a:rPr>
              <a:t>함으로써</a:t>
            </a:r>
          </a:p>
          <a:p>
            <a:pPr lvl="0" algn="l">
              <a:lnSpc>
                <a:spcPct val="150000"/>
              </a:lnSpc>
              <a:defRPr/>
            </a:pPr>
            <a:r>
              <a:rPr lang="ko-KR" sz="2800" b="0" i="0" u="none" strike="noStrike" spc="-100" dirty="0">
                <a:solidFill>
                  <a:srgbClr val="000000"/>
                </a:solidFill>
                <a:latin typeface="+mn-ea"/>
              </a:rPr>
              <a:t>기업</a:t>
            </a:r>
            <a:r>
              <a:rPr lang="ko-KR" altLang="en-US" sz="2800" b="0" i="0" u="none" strike="noStrike" spc="-100" dirty="0">
                <a:solidFill>
                  <a:srgbClr val="000000"/>
                </a:solidFill>
                <a:latin typeface="+mn-ea"/>
              </a:rPr>
              <a:t>이</a:t>
            </a:r>
            <a:r>
              <a:rPr lang="en-US" altLang="ko-KR" sz="2800" spc="-100" dirty="0">
                <a:solidFill>
                  <a:srgbClr val="000000"/>
                </a:solidFill>
                <a:latin typeface="+mn-ea"/>
              </a:rPr>
              <a:t> </a:t>
            </a:r>
            <a:r>
              <a:rPr lang="ko-KR" sz="2800" b="0" i="0" u="none" strike="noStrike" spc="-100" dirty="0">
                <a:solidFill>
                  <a:srgbClr val="000000"/>
                </a:solidFill>
                <a:latin typeface="+mn-ea"/>
              </a:rPr>
              <a:t>이력서</a:t>
            </a:r>
            <a:r>
              <a:rPr lang="en-US" altLang="ko-KR" sz="2800" b="0" i="0" u="none" strike="noStrike" spc="-100" dirty="0">
                <a:solidFill>
                  <a:srgbClr val="000000"/>
                </a:solidFill>
                <a:latin typeface="+mn-ea"/>
              </a:rPr>
              <a:t> </a:t>
            </a:r>
            <a:r>
              <a:rPr lang="ko-KR" sz="2800" b="0" i="0" u="none" strike="noStrike" spc="-100" dirty="0">
                <a:solidFill>
                  <a:srgbClr val="000000"/>
                </a:solidFill>
                <a:latin typeface="+mn-ea"/>
              </a:rPr>
              <a:t>열람</a:t>
            </a:r>
            <a:r>
              <a:rPr lang="en-US" sz="2800" b="0" i="0" u="none" strike="noStrike" spc="-100" dirty="0">
                <a:solidFill>
                  <a:srgbClr val="000000"/>
                </a:solidFill>
                <a:latin typeface="+mn-ea"/>
              </a:rPr>
              <a:t> </a:t>
            </a:r>
            <a:r>
              <a:rPr lang="ko-KR" sz="2800" b="0" i="0" u="none" strike="noStrike" spc="-100" dirty="0">
                <a:solidFill>
                  <a:srgbClr val="000000"/>
                </a:solidFill>
                <a:latin typeface="+mn-ea"/>
              </a:rPr>
              <a:t>전</a:t>
            </a:r>
            <a:r>
              <a:rPr lang="en-US" sz="2800" b="0" i="0" u="none" strike="noStrike" spc="-100" dirty="0">
                <a:solidFill>
                  <a:srgbClr val="000000"/>
                </a:solidFill>
                <a:latin typeface="+mn-ea"/>
              </a:rPr>
              <a:t> </a:t>
            </a:r>
            <a:r>
              <a:rPr lang="ko-KR" altLang="en-US" sz="2800" spc="-100" dirty="0">
                <a:solidFill>
                  <a:srgbClr val="000000"/>
                </a:solidFill>
                <a:latin typeface="+mn-ea"/>
              </a:rPr>
              <a:t>확인</a:t>
            </a:r>
            <a:r>
              <a:rPr lang="ko-KR" sz="2800" b="0" i="0" u="none" strike="noStrike" spc="-100" dirty="0">
                <a:solidFill>
                  <a:srgbClr val="000000"/>
                </a:solidFill>
                <a:latin typeface="+mn-ea"/>
              </a:rPr>
              <a:t>할</a:t>
            </a:r>
            <a:r>
              <a:rPr lang="en-US" sz="2800" b="0" i="0" u="none" strike="noStrike" spc="-100" dirty="0">
                <a:solidFill>
                  <a:srgbClr val="000000"/>
                </a:solidFill>
                <a:latin typeface="+mn-ea"/>
              </a:rPr>
              <a:t> </a:t>
            </a:r>
            <a:r>
              <a:rPr lang="ko-KR" sz="2800" b="0" i="0" u="none" strike="noStrike" spc="-100" dirty="0">
                <a:solidFill>
                  <a:srgbClr val="000000"/>
                </a:solidFill>
                <a:latin typeface="+mn-ea"/>
              </a:rPr>
              <a:t>기준의</a:t>
            </a:r>
            <a:r>
              <a:rPr lang="en-US" sz="2800" b="0" i="0" u="none" strike="noStrike" spc="-100" dirty="0">
                <a:solidFill>
                  <a:srgbClr val="000000"/>
                </a:solidFill>
                <a:latin typeface="+mn-ea"/>
              </a:rPr>
              <a:t> </a:t>
            </a:r>
            <a:r>
              <a:rPr lang="ko-KR" sz="2800" b="0" i="0" u="none" strike="noStrike" spc="-100" dirty="0">
                <a:solidFill>
                  <a:srgbClr val="000000"/>
                </a:solidFill>
                <a:latin typeface="+mn-ea"/>
              </a:rPr>
              <a:t>하나로</a:t>
            </a:r>
            <a:r>
              <a:rPr lang="en-US" sz="2800" b="0" i="0" u="none" strike="noStrike" spc="-100" dirty="0">
                <a:solidFill>
                  <a:srgbClr val="000000"/>
                </a:solidFill>
                <a:latin typeface="+mn-ea"/>
              </a:rPr>
              <a:t> </a:t>
            </a:r>
            <a:r>
              <a:rPr lang="ko-KR" sz="2800" b="0" i="0" u="none" strike="noStrike" spc="-100" dirty="0">
                <a:solidFill>
                  <a:srgbClr val="000000"/>
                </a:solidFill>
                <a:latin typeface="+mn-ea"/>
              </a:rPr>
              <a:t>삼는다</a:t>
            </a:r>
            <a:r>
              <a:rPr lang="en-US" sz="2800" b="0" i="0" u="none" strike="noStrike" spc="-100" dirty="0">
                <a:solidFill>
                  <a:srgbClr val="000000"/>
                </a:solidFill>
                <a:latin typeface="+mn-ea"/>
              </a:rPr>
              <a:t>. 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-5400000">
            <a:off x="1790700" y="990600"/>
            <a:ext cx="635000" cy="6350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-5400000">
            <a:off x="2260600" y="990600"/>
            <a:ext cx="635000" cy="6350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752600" y="1168400"/>
            <a:ext cx="6731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75530"/>
              </a:lnSpc>
            </a:pPr>
            <a:r>
              <a:rPr lang="en-US" sz="2800" b="0" i="0" u="none" strike="noStrike" spc="100" dirty="0">
                <a:solidFill>
                  <a:srgbClr val="FFFFFF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01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603500" y="1397000"/>
            <a:ext cx="5702300" cy="558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75530"/>
              </a:lnSpc>
            </a:pPr>
            <a:r>
              <a:rPr lang="ko-KR" sz="4800" b="0" i="0" u="none" strike="noStrike" spc="200">
                <a:solidFill>
                  <a:srgbClr val="000000"/>
                </a:solidFill>
                <a:ea typeface="맑은 고딕" panose="020B0503020000020004" pitchFamily="50" charset="-127"/>
              </a:rPr>
              <a:t>프로젝트</a:t>
            </a:r>
            <a:r>
              <a:rPr lang="en-US" sz="4800" b="0" i="0" u="none" strike="noStrike" spc="200">
                <a:solidFill>
                  <a:srgbClr val="000000"/>
                </a:solidFill>
                <a:latin typeface="맑은 고딕" panose="020B0503020000020004" pitchFamily="50" charset="-127"/>
              </a:rPr>
              <a:t> </a:t>
            </a:r>
            <a:r>
              <a:rPr lang="ko-KR" sz="4800" b="0" i="0" u="none" strike="noStrike" spc="200">
                <a:solidFill>
                  <a:srgbClr val="000000"/>
                </a:solidFill>
                <a:ea typeface="맑은 고딕" panose="020B0503020000020004" pitchFamily="50" charset="-127"/>
              </a:rPr>
              <a:t>개요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603500" y="2171700"/>
            <a:ext cx="56769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75530"/>
              </a:lnSpc>
            </a:pPr>
            <a:r>
              <a:rPr lang="ko-KR" sz="3600" b="0" i="0" u="none" strike="noStrike" spc="100" dirty="0">
                <a:solidFill>
                  <a:srgbClr val="787878"/>
                </a:solidFill>
                <a:ea typeface="Noto Sans KR DemiLight" panose="020B0200000000000000" pitchFamily="50" charset="-127"/>
              </a:rPr>
              <a:t>기획</a:t>
            </a:r>
            <a:r>
              <a:rPr lang="en-US" sz="3600" b="0" i="0" u="none" strike="noStrike" spc="100" dirty="0">
                <a:solidFill>
                  <a:srgbClr val="787878"/>
                </a:solidFill>
                <a:latin typeface="Noto Sans KR DemiLight" panose="020B0200000000000000" pitchFamily="50" charset="-127"/>
              </a:rPr>
              <a:t> </a:t>
            </a:r>
            <a:r>
              <a:rPr lang="ko-KR" sz="3600" b="0" i="0" u="none" strike="noStrike" spc="100" dirty="0">
                <a:solidFill>
                  <a:srgbClr val="787878"/>
                </a:solidFill>
                <a:ea typeface="Noto Sans KR DemiLight" panose="020B0200000000000000" pitchFamily="50" charset="-127"/>
              </a:rPr>
              <a:t>의도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612900" y="3924300"/>
            <a:ext cx="3721100" cy="762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39440"/>
              </a:lnSpc>
            </a:pPr>
            <a:r>
              <a:rPr lang="ko-KR" altLang="en-US" sz="4000" b="1" spc="-100" dirty="0">
                <a:solidFill>
                  <a:srgbClr val="000000"/>
                </a:solidFill>
                <a:latin typeface="+mj-ea"/>
                <a:ea typeface="+mj-ea"/>
              </a:rPr>
              <a:t>해결 아이디어</a:t>
            </a:r>
            <a:endParaRPr lang="ko-KR" sz="4000" b="1" i="0" u="none" strike="noStrike" spc="-10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7EC4286-578E-AE81-2EA9-649B0DEBB381}"/>
              </a:ext>
            </a:extLst>
          </p:cNvPr>
          <p:cNvSpPr/>
          <p:nvPr/>
        </p:nvSpPr>
        <p:spPr>
          <a:xfrm>
            <a:off x="13106400" y="3787140"/>
            <a:ext cx="1295400" cy="6096000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>
            <a:extLst>
              <a:ext uri="{FF2B5EF4-FFF2-40B4-BE49-F238E27FC236}">
                <a16:creationId xmlns:a16="http://schemas.microsoft.com/office/drawing/2014/main" id="{A1502186-BFB7-4BD4-9F23-803A273E38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0100" y="3522970"/>
            <a:ext cx="6667500" cy="6192530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15151100" y="-825500"/>
            <a:ext cx="1638300" cy="1638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16459200" y="-825500"/>
            <a:ext cx="1638300" cy="1638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5400000">
            <a:off x="-825500" y="8978900"/>
            <a:ext cx="2133600" cy="2133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6"/>
          <a:srcRect b="90641"/>
          <a:stretch/>
        </p:blipFill>
        <p:spPr>
          <a:xfrm>
            <a:off x="3276600" y="2996560"/>
            <a:ext cx="8013700" cy="64898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-5400000">
            <a:off x="1790700" y="990600"/>
            <a:ext cx="635000" cy="635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-5400000">
            <a:off x="2260600" y="990600"/>
            <a:ext cx="635000" cy="6350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752600" y="1168400"/>
            <a:ext cx="673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75530"/>
              </a:lnSpc>
            </a:pPr>
            <a:r>
              <a:rPr lang="en-US" sz="2800" b="0" i="0" u="none" strike="noStrike" spc="100" dirty="0">
                <a:solidFill>
                  <a:srgbClr val="FFFFFF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04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603500" y="1397000"/>
            <a:ext cx="5702300" cy="558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75530"/>
              </a:lnSpc>
            </a:pPr>
            <a:r>
              <a:rPr lang="ko-KR" sz="4800" b="0" i="0" u="none" strike="noStrike" spc="200">
                <a:solidFill>
                  <a:srgbClr val="000000"/>
                </a:solidFill>
                <a:ea typeface="맑은 고딕" panose="020B0503020000020004" pitchFamily="50" charset="-127"/>
              </a:rPr>
              <a:t>프로젝트</a:t>
            </a:r>
            <a:r>
              <a:rPr lang="en-US" sz="4800" b="0" i="0" u="none" strike="noStrike" spc="200">
                <a:solidFill>
                  <a:srgbClr val="000000"/>
                </a:solidFill>
                <a:latin typeface="맑은 고딕" panose="020B0503020000020004" pitchFamily="50" charset="-127"/>
              </a:rPr>
              <a:t> </a:t>
            </a:r>
            <a:r>
              <a:rPr lang="ko-KR" sz="4800" b="0" i="0" u="none" strike="noStrike" spc="200">
                <a:solidFill>
                  <a:srgbClr val="000000"/>
                </a:solidFill>
                <a:ea typeface="맑은 고딕" panose="020B0503020000020004" pitchFamily="50" charset="-127"/>
              </a:rPr>
              <a:t>결과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603500" y="2171700"/>
            <a:ext cx="56769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75530"/>
              </a:lnSpc>
            </a:pPr>
            <a:r>
              <a:rPr lang="ko-KR" sz="3600" b="0" i="0" u="none" strike="noStrike" spc="100" dirty="0">
                <a:solidFill>
                  <a:srgbClr val="595959"/>
                </a:solidFill>
                <a:ea typeface="Noto Sans KR DemiLight" panose="020B0200000000000000" pitchFamily="50" charset="-127"/>
              </a:rPr>
              <a:t>관리자</a:t>
            </a:r>
            <a:r>
              <a:rPr lang="en-US" sz="3600" b="0" i="0" u="none" strike="noStrike" spc="100" dirty="0">
                <a:solidFill>
                  <a:srgbClr val="595959"/>
                </a:solidFill>
                <a:latin typeface="Noto Sans KR DemiLight" panose="020B0200000000000000" pitchFamily="50" charset="-127"/>
              </a:rPr>
              <a:t>-</a:t>
            </a:r>
            <a:r>
              <a:rPr lang="ko-KR" sz="3600" b="0" i="0" u="none" strike="noStrike" spc="100" dirty="0">
                <a:solidFill>
                  <a:srgbClr val="595959"/>
                </a:solidFill>
                <a:ea typeface="Noto Sans KR DemiLight" panose="020B0200000000000000" pitchFamily="50" charset="-127"/>
              </a:rPr>
              <a:t>기업회원</a:t>
            </a:r>
            <a:r>
              <a:rPr lang="en-US" sz="3600" b="0" i="0" u="none" strike="noStrike" spc="100" dirty="0">
                <a:solidFill>
                  <a:srgbClr val="595959"/>
                </a:solidFill>
                <a:latin typeface="Noto Sans KR DemiLight" panose="020B0200000000000000" pitchFamily="50" charset="-127"/>
              </a:rPr>
              <a:t> </a:t>
            </a:r>
            <a:r>
              <a:rPr lang="ko-KR" sz="3600" b="0" i="0" u="none" strike="noStrike" spc="100" dirty="0">
                <a:solidFill>
                  <a:srgbClr val="595959"/>
                </a:solidFill>
                <a:ea typeface="Noto Sans KR DemiLight" panose="020B0200000000000000" pitchFamily="50" charset="-127"/>
              </a:rPr>
              <a:t>상세</a:t>
            </a:r>
            <a:r>
              <a:rPr lang="en-US" sz="3600" b="0" i="0" u="none" strike="noStrike" spc="100" dirty="0">
                <a:solidFill>
                  <a:srgbClr val="595959"/>
                </a:solidFill>
                <a:latin typeface="Noto Sans KR DemiLight" panose="020B0200000000000000" pitchFamily="50" charset="-127"/>
              </a:rPr>
              <a:t> </a:t>
            </a:r>
            <a:r>
              <a:rPr lang="ko-KR" sz="3600" b="0" i="0" u="none" strike="noStrike" spc="100" dirty="0">
                <a:solidFill>
                  <a:srgbClr val="595959"/>
                </a:solidFill>
                <a:ea typeface="Noto Sans KR DemiLight" panose="020B0200000000000000" pitchFamily="50" charset="-127"/>
              </a:rPr>
              <a:t>정보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75200" y="4076700"/>
            <a:ext cx="5232400" cy="46482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-5400000">
            <a:off x="1651000" y="5549900"/>
            <a:ext cx="5041900" cy="13208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64100" y="9105900"/>
            <a:ext cx="3289300" cy="4826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2844800" y="4076700"/>
            <a:ext cx="406400" cy="46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600" b="0" i="0" u="none" strike="noStrike" dirty="0">
                <a:solidFill>
                  <a:srgbClr val="D94925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①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5384800" y="3600450"/>
            <a:ext cx="406400" cy="46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600" b="0" i="0" u="none" strike="noStrike" dirty="0">
                <a:solidFill>
                  <a:srgbClr val="D94925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②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4394200" y="8902700"/>
            <a:ext cx="406400" cy="46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600" b="0" i="0" u="none" strike="noStrike" dirty="0">
                <a:solidFill>
                  <a:srgbClr val="D94925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③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3500100" y="3797300"/>
            <a:ext cx="4533900" cy="3530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70149"/>
              </a:lnSpc>
            </a:pPr>
            <a:r>
              <a:rPr lang="en-US" sz="2900" b="0" i="0" u="none" strike="noStrike" dirty="0">
                <a:solidFill>
                  <a:srgbClr val="000000"/>
                </a:solidFill>
                <a:ea typeface="Noto Sans KR DemiLight" panose="020B0200000000000000" pitchFamily="50" charset="-127"/>
              </a:rPr>
              <a:t>① </a:t>
            </a:r>
            <a:r>
              <a:rPr lang="ko-KR" sz="2900" b="0" i="0" u="none" strike="noStrike" dirty="0">
                <a:solidFill>
                  <a:srgbClr val="000000"/>
                </a:solidFill>
                <a:ea typeface="Noto Sans KR DemiLight" panose="020B0200000000000000" pitchFamily="50" charset="-127"/>
              </a:rPr>
              <a:t>항목명</a:t>
            </a:r>
          </a:p>
          <a:p>
            <a:pPr lvl="0" algn="l">
              <a:lnSpc>
                <a:spcPct val="170149"/>
              </a:lnSpc>
            </a:pPr>
            <a:r>
              <a:rPr lang="en-US" sz="2900" b="0" i="0" u="none" strike="noStrike" dirty="0">
                <a:solidFill>
                  <a:srgbClr val="000000"/>
                </a:solidFill>
                <a:ea typeface="Noto Sans KR DemiLight" panose="020B0200000000000000" pitchFamily="50" charset="-127"/>
              </a:rPr>
              <a:t>② </a:t>
            </a:r>
            <a:r>
              <a:rPr lang="ko-KR" sz="2900" b="0" i="0" u="none" strike="noStrike" dirty="0" err="1">
                <a:solidFill>
                  <a:srgbClr val="000000"/>
                </a:solidFill>
                <a:ea typeface="Noto Sans KR DemiLight" panose="020B0200000000000000" pitchFamily="50" charset="-127"/>
              </a:rPr>
              <a:t>입력창</a:t>
            </a:r>
            <a:endParaRPr lang="ko-KR" sz="2900" b="0" i="0" u="none" strike="noStrike" dirty="0">
              <a:solidFill>
                <a:srgbClr val="000000"/>
              </a:solidFill>
              <a:ea typeface="Noto Sans KR DemiLight" panose="020B0200000000000000" pitchFamily="50" charset="-127"/>
            </a:endParaRPr>
          </a:p>
          <a:p>
            <a:pPr lvl="0" algn="l">
              <a:lnSpc>
                <a:spcPct val="170149"/>
              </a:lnSpc>
            </a:pPr>
            <a:r>
              <a:rPr lang="en-US" sz="2900" b="0" i="0" u="none" strike="noStrike" dirty="0">
                <a:solidFill>
                  <a:srgbClr val="000000"/>
                </a:solidFill>
                <a:ea typeface="Noto Sans KR DemiLight" panose="020B0200000000000000" pitchFamily="50" charset="-127"/>
              </a:rPr>
              <a:t>③</a:t>
            </a:r>
            <a:r>
              <a:rPr lang="ko-KR" sz="2900" b="0" i="0" u="none" strike="noStrike" dirty="0">
                <a:solidFill>
                  <a:srgbClr val="000000"/>
                </a:solidFill>
                <a:ea typeface="Noto Sans KR DemiLight" panose="020B0200000000000000" pitchFamily="50" charset="-127"/>
              </a:rPr>
              <a:t>기능버튼</a:t>
            </a:r>
          </a:p>
          <a:p>
            <a:pPr lvl="0" algn="l">
              <a:lnSpc>
                <a:spcPct val="170149"/>
              </a:lnSpc>
            </a:pPr>
            <a:r>
              <a:rPr lang="en-US" sz="2900" b="0" i="0" u="none" strike="noStrike" dirty="0">
                <a:solidFill>
                  <a:srgbClr val="000000"/>
                </a:solidFill>
                <a:latin typeface="Noto Sans KR DemiLight" panose="020B0200000000000000" pitchFamily="50" charset="-127"/>
              </a:rPr>
              <a:t>(</a:t>
            </a:r>
            <a:r>
              <a:rPr lang="ko-KR" sz="2900" b="0" i="0" u="none" strike="noStrike" dirty="0">
                <a:solidFill>
                  <a:srgbClr val="000000"/>
                </a:solidFill>
                <a:ea typeface="Noto Sans KR DemiLight" panose="020B0200000000000000" pitchFamily="50" charset="-127"/>
              </a:rPr>
              <a:t>수정</a:t>
            </a:r>
            <a:r>
              <a:rPr lang="en-US" sz="2900" b="0" i="0" u="none" strike="noStrike" dirty="0">
                <a:solidFill>
                  <a:srgbClr val="000000"/>
                </a:solidFill>
                <a:latin typeface="Noto Sans KR DemiLight" panose="020B0200000000000000" pitchFamily="50" charset="-127"/>
              </a:rPr>
              <a:t>/</a:t>
            </a:r>
            <a:r>
              <a:rPr lang="ko-KR" sz="2900" b="0" i="0" u="none" strike="noStrike" dirty="0">
                <a:solidFill>
                  <a:srgbClr val="000000"/>
                </a:solidFill>
                <a:ea typeface="Noto Sans KR DemiLight" panose="020B0200000000000000" pitchFamily="50" charset="-127"/>
              </a:rPr>
              <a:t>초기화</a:t>
            </a:r>
            <a:r>
              <a:rPr lang="en-US" sz="2900" b="0" i="0" u="none" strike="noStrike" dirty="0">
                <a:solidFill>
                  <a:srgbClr val="000000"/>
                </a:solidFill>
                <a:latin typeface="Noto Sans KR DemiLight" panose="020B0200000000000000" pitchFamily="50" charset="-127"/>
              </a:rPr>
              <a:t>/</a:t>
            </a:r>
            <a:r>
              <a:rPr lang="ko-KR" sz="2900" b="0" i="0" u="none" strike="noStrike" dirty="0">
                <a:solidFill>
                  <a:srgbClr val="000000"/>
                </a:solidFill>
                <a:ea typeface="Noto Sans KR DemiLight" panose="020B0200000000000000" pitchFamily="50" charset="-127"/>
              </a:rPr>
              <a:t>탈퇴</a:t>
            </a:r>
            <a:r>
              <a:rPr lang="en-US" sz="2900" b="0" i="0" u="none" strike="noStrike" dirty="0">
                <a:solidFill>
                  <a:srgbClr val="000000"/>
                </a:solidFill>
                <a:latin typeface="Noto Sans KR DemiLight" panose="020B0200000000000000" pitchFamily="50" charset="-127"/>
              </a:rPr>
              <a:t>/</a:t>
            </a:r>
            <a:r>
              <a:rPr lang="ko-KR" sz="2900" b="0" i="0" u="none" strike="noStrike" dirty="0">
                <a:solidFill>
                  <a:srgbClr val="000000"/>
                </a:solidFill>
                <a:ea typeface="Noto Sans KR DemiLight" panose="020B0200000000000000" pitchFamily="50" charset="-127"/>
              </a:rPr>
              <a:t>목록보기</a:t>
            </a:r>
            <a:r>
              <a:rPr lang="en-US" sz="2900" b="0" i="0" u="none" strike="noStrike" dirty="0">
                <a:solidFill>
                  <a:srgbClr val="000000"/>
                </a:solidFill>
                <a:latin typeface="Noto Sans KR DemiLight" panose="020B0200000000000000" pitchFamily="50" charset="-127"/>
              </a:rPr>
              <a:t>)</a:t>
            </a:r>
          </a:p>
          <a:p>
            <a:pPr lvl="0" algn="l">
              <a:lnSpc>
                <a:spcPct val="170149"/>
              </a:lnSpc>
            </a:pPr>
            <a:endParaRPr lang="en-US" sz="2900" b="0" i="0" u="none" strike="noStrike" dirty="0">
              <a:solidFill>
                <a:srgbClr val="000000"/>
              </a:solidFill>
              <a:latin typeface="Noto Sans KR DemiLight" panose="020B0200000000000000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536942D-7BF1-4D21-9152-9E1B2E81387F}"/>
              </a:ext>
            </a:extLst>
          </p:cNvPr>
          <p:cNvSpPr/>
          <p:nvPr/>
        </p:nvSpPr>
        <p:spPr>
          <a:xfrm>
            <a:off x="4953000" y="7505700"/>
            <a:ext cx="3810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 DemiLight" panose="020B0200000000000000" pitchFamily="50" charset="-127"/>
              <a:ea typeface="Noto Sans KR DemiLight" panose="020B0200000000000000" pitchFamily="50" charset="-127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151100" y="-825500"/>
            <a:ext cx="1638300" cy="1638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16459200" y="-825500"/>
            <a:ext cx="1638300" cy="1638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-825500" y="8978900"/>
            <a:ext cx="2133600" cy="2133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97100" y="2692400"/>
            <a:ext cx="10350500" cy="7302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97100" y="4241800"/>
            <a:ext cx="10350500" cy="4343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2197100" y="3149600"/>
            <a:ext cx="10401300" cy="1143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91100" y="8724900"/>
            <a:ext cx="4953000" cy="482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94400" y="9309100"/>
            <a:ext cx="2794000" cy="4826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-5400000">
            <a:off x="1790700" y="990600"/>
            <a:ext cx="635000" cy="6350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-5400000">
            <a:off x="2260600" y="990600"/>
            <a:ext cx="635000" cy="6350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1752600" y="1168400"/>
            <a:ext cx="673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75530"/>
              </a:lnSpc>
            </a:pPr>
            <a:r>
              <a:rPr lang="en-US" sz="2800" b="0" i="0" u="none" strike="noStrike" spc="100" dirty="0">
                <a:solidFill>
                  <a:srgbClr val="FFFFFF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04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603500" y="1397000"/>
            <a:ext cx="5702300" cy="558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75530"/>
              </a:lnSpc>
            </a:pPr>
            <a:r>
              <a:rPr lang="ko-KR" sz="4800" b="0" i="0" u="none" strike="noStrike" spc="200">
                <a:solidFill>
                  <a:srgbClr val="000000"/>
                </a:solidFill>
                <a:ea typeface="맑은 고딕" panose="020B0503020000020004" pitchFamily="50" charset="-127"/>
              </a:rPr>
              <a:t>프로젝트</a:t>
            </a:r>
            <a:r>
              <a:rPr lang="en-US" sz="4800" b="0" i="0" u="none" strike="noStrike" spc="200">
                <a:solidFill>
                  <a:srgbClr val="000000"/>
                </a:solidFill>
                <a:latin typeface="맑은 고딕" panose="020B0503020000020004" pitchFamily="50" charset="-127"/>
              </a:rPr>
              <a:t> </a:t>
            </a:r>
            <a:r>
              <a:rPr lang="ko-KR" sz="4800" b="0" i="0" u="none" strike="noStrike" spc="200">
                <a:solidFill>
                  <a:srgbClr val="000000"/>
                </a:solidFill>
                <a:ea typeface="맑은 고딕" panose="020B0503020000020004" pitchFamily="50" charset="-127"/>
              </a:rPr>
              <a:t>결과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603500" y="2171700"/>
            <a:ext cx="56769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75530"/>
              </a:lnSpc>
            </a:pPr>
            <a:r>
              <a:rPr lang="ko-KR" sz="3600" b="0" i="0" u="none" strike="noStrike" spc="100" dirty="0">
                <a:solidFill>
                  <a:srgbClr val="595959"/>
                </a:solidFill>
                <a:ea typeface="Noto Sans KR DemiLight" panose="020B0200000000000000" pitchFamily="50" charset="-127"/>
              </a:rPr>
              <a:t>관리자</a:t>
            </a:r>
            <a:r>
              <a:rPr lang="en-US" sz="3600" b="0" i="0" u="none" strike="noStrike" spc="100" dirty="0">
                <a:solidFill>
                  <a:srgbClr val="595959"/>
                </a:solidFill>
                <a:latin typeface="Noto Sans KR DemiLight" panose="020B0200000000000000" pitchFamily="50" charset="-127"/>
              </a:rPr>
              <a:t>-</a:t>
            </a:r>
            <a:r>
              <a:rPr lang="ko-KR" sz="3600" b="0" i="0" u="none" strike="noStrike" spc="100" dirty="0">
                <a:solidFill>
                  <a:srgbClr val="595959"/>
                </a:solidFill>
                <a:ea typeface="Noto Sans KR DemiLight" panose="020B0200000000000000" pitchFamily="50" charset="-127"/>
              </a:rPr>
              <a:t>공고</a:t>
            </a:r>
            <a:r>
              <a:rPr lang="en-US" sz="3600" b="0" i="0" u="none" strike="noStrike" spc="100" dirty="0">
                <a:solidFill>
                  <a:srgbClr val="595959"/>
                </a:solidFill>
                <a:latin typeface="Noto Sans KR DemiLight" panose="020B0200000000000000" pitchFamily="50" charset="-127"/>
              </a:rPr>
              <a:t> </a:t>
            </a:r>
            <a:r>
              <a:rPr lang="ko-KR" sz="3600" b="0" i="0" u="none" strike="noStrike" spc="100" dirty="0">
                <a:solidFill>
                  <a:srgbClr val="595959"/>
                </a:solidFill>
                <a:ea typeface="Noto Sans KR DemiLight" panose="020B0200000000000000" pitchFamily="50" charset="-127"/>
              </a:rPr>
              <a:t>관리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689100" y="3517900"/>
            <a:ext cx="406400" cy="46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600" b="0" i="0" u="none" strike="noStrike" dirty="0">
                <a:solidFill>
                  <a:srgbClr val="D94925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①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651000" y="4419600"/>
            <a:ext cx="431800" cy="495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800" b="0" i="0" u="none" strike="noStrike" dirty="0">
                <a:solidFill>
                  <a:srgbClr val="D94925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②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4356100" y="8750300"/>
            <a:ext cx="431800" cy="495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800" b="0" i="0" u="none" strike="noStrike" dirty="0">
                <a:solidFill>
                  <a:srgbClr val="D94925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③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5499100" y="9321800"/>
            <a:ext cx="444500" cy="495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800" b="0" i="0" u="none" strike="noStrike" dirty="0">
                <a:solidFill>
                  <a:srgbClr val="D94925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④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3500100" y="3797300"/>
            <a:ext cx="4533900" cy="3530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70149"/>
              </a:lnSpc>
            </a:pPr>
            <a:r>
              <a:rPr lang="en-US" sz="2900" b="0" i="0" u="none" strike="noStrike" dirty="0">
                <a:solidFill>
                  <a:srgbClr val="000000"/>
                </a:solidFill>
                <a:ea typeface="Noto Sans KR DemiLight" panose="020B0200000000000000" pitchFamily="50" charset="-127"/>
              </a:rPr>
              <a:t>① </a:t>
            </a:r>
            <a:r>
              <a:rPr lang="ko-KR" sz="2900" b="0" i="0" u="none" strike="noStrike" dirty="0">
                <a:solidFill>
                  <a:srgbClr val="000000"/>
                </a:solidFill>
                <a:ea typeface="Noto Sans KR DemiLight" panose="020B0200000000000000" pitchFamily="50" charset="-127"/>
              </a:rPr>
              <a:t>테이블</a:t>
            </a:r>
            <a:r>
              <a:rPr lang="en-US" sz="2900" b="0" i="0" u="none" strike="noStrike" dirty="0">
                <a:solidFill>
                  <a:srgbClr val="000000"/>
                </a:solidFill>
                <a:latin typeface="Noto Sans KR DemiLight" panose="020B0200000000000000" pitchFamily="50" charset="-127"/>
              </a:rPr>
              <a:t> </a:t>
            </a:r>
            <a:r>
              <a:rPr lang="ko-KR" sz="2900" b="0" i="0" u="none" strike="noStrike" dirty="0">
                <a:solidFill>
                  <a:srgbClr val="000000"/>
                </a:solidFill>
                <a:ea typeface="Noto Sans KR DemiLight" panose="020B0200000000000000" pitchFamily="50" charset="-127"/>
              </a:rPr>
              <a:t>머리</a:t>
            </a:r>
            <a:r>
              <a:rPr lang="en-US" sz="2900" b="0" i="0" u="none" strike="noStrike" dirty="0">
                <a:solidFill>
                  <a:srgbClr val="000000"/>
                </a:solidFill>
                <a:latin typeface="Noto Sans KR DemiLight" panose="020B0200000000000000" pitchFamily="50" charset="-127"/>
              </a:rPr>
              <a:t>&amp;</a:t>
            </a:r>
            <a:r>
              <a:rPr lang="ko-KR" sz="2900" b="0" i="0" u="none" strike="noStrike" dirty="0">
                <a:solidFill>
                  <a:srgbClr val="000000"/>
                </a:solidFill>
                <a:ea typeface="Noto Sans KR DemiLight" panose="020B0200000000000000" pitchFamily="50" charset="-127"/>
              </a:rPr>
              <a:t>삭제버튼</a:t>
            </a:r>
          </a:p>
          <a:p>
            <a:pPr lvl="0" algn="l">
              <a:lnSpc>
                <a:spcPct val="170149"/>
              </a:lnSpc>
            </a:pPr>
            <a:r>
              <a:rPr lang="en-US" sz="2900" b="0" i="0" u="none" strike="noStrike" dirty="0">
                <a:solidFill>
                  <a:srgbClr val="000000"/>
                </a:solidFill>
                <a:ea typeface="Noto Sans KR DemiLight" panose="020B0200000000000000" pitchFamily="50" charset="-127"/>
              </a:rPr>
              <a:t>② </a:t>
            </a:r>
            <a:r>
              <a:rPr lang="ko-KR" altLang="en-US" sz="2900" dirty="0">
                <a:solidFill>
                  <a:srgbClr val="000000"/>
                </a:solidFill>
                <a:ea typeface="Noto Sans KR DemiLight" panose="020B0200000000000000" pitchFamily="50" charset="-127"/>
              </a:rPr>
              <a:t>공고 관리 목록</a:t>
            </a:r>
            <a:endParaRPr lang="en-US" sz="2900" b="0" i="0" u="none" strike="noStrike" dirty="0">
              <a:solidFill>
                <a:srgbClr val="000000"/>
              </a:solidFill>
              <a:ea typeface="Noto Sans KR DemiLight" panose="020B0200000000000000" pitchFamily="50" charset="-127"/>
            </a:endParaRPr>
          </a:p>
          <a:p>
            <a:pPr lvl="0" algn="l">
              <a:lnSpc>
                <a:spcPct val="170149"/>
              </a:lnSpc>
            </a:pPr>
            <a:r>
              <a:rPr lang="en-US" sz="2900" b="0" i="0" u="none" strike="noStrike" dirty="0">
                <a:solidFill>
                  <a:srgbClr val="000000"/>
                </a:solidFill>
                <a:ea typeface="Noto Sans KR DemiLight" panose="020B0200000000000000" pitchFamily="50" charset="-127"/>
              </a:rPr>
              <a:t>③</a:t>
            </a:r>
            <a:r>
              <a:rPr lang="ko-KR" sz="2900" b="0" i="0" u="none" strike="noStrike" dirty="0" err="1">
                <a:solidFill>
                  <a:srgbClr val="000000"/>
                </a:solidFill>
                <a:ea typeface="Noto Sans KR DemiLight" panose="020B0200000000000000" pitchFamily="50" charset="-127"/>
              </a:rPr>
              <a:t>페이지네이션</a:t>
            </a:r>
            <a:endParaRPr lang="ko-KR" sz="2900" b="0" i="0" u="none" strike="noStrike" dirty="0">
              <a:solidFill>
                <a:srgbClr val="000000"/>
              </a:solidFill>
              <a:ea typeface="Noto Sans KR DemiLight" panose="020B0200000000000000" pitchFamily="50" charset="-127"/>
            </a:endParaRPr>
          </a:p>
          <a:p>
            <a:pPr lvl="0" algn="l">
              <a:lnSpc>
                <a:spcPct val="170149"/>
              </a:lnSpc>
            </a:pPr>
            <a:r>
              <a:rPr lang="en-US" sz="2900" b="0" i="0" u="none" strike="noStrike" dirty="0">
                <a:solidFill>
                  <a:srgbClr val="000000"/>
                </a:solidFill>
                <a:ea typeface="Noto Sans KR DemiLight" panose="020B0200000000000000" pitchFamily="50" charset="-127"/>
              </a:rPr>
              <a:t>④</a:t>
            </a:r>
            <a:r>
              <a:rPr lang="ko-KR" sz="2900" b="0" i="0" u="none" strike="noStrike" dirty="0">
                <a:solidFill>
                  <a:srgbClr val="000000"/>
                </a:solidFill>
                <a:ea typeface="Noto Sans KR DemiLight" panose="020B0200000000000000" pitchFamily="50" charset="-127"/>
              </a:rPr>
              <a:t>검색</a:t>
            </a:r>
            <a:r>
              <a:rPr lang="en-US" sz="2900" b="0" i="0" u="none" strike="noStrike" dirty="0">
                <a:solidFill>
                  <a:srgbClr val="000000"/>
                </a:solidFill>
                <a:latin typeface="Noto Sans KR DemiLight" panose="020B0200000000000000" pitchFamily="50" charset="-127"/>
              </a:rPr>
              <a:t>(</a:t>
            </a:r>
            <a:r>
              <a:rPr lang="ko-KR" sz="2900" b="0" i="0" u="none" strike="noStrike" dirty="0">
                <a:solidFill>
                  <a:srgbClr val="000000"/>
                </a:solidFill>
                <a:ea typeface="Noto Sans KR DemiLight" panose="020B0200000000000000" pitchFamily="50" charset="-127"/>
              </a:rPr>
              <a:t>공고제목</a:t>
            </a:r>
            <a:r>
              <a:rPr lang="en-US" sz="2900" b="0" i="0" u="none" strike="noStrike" dirty="0">
                <a:solidFill>
                  <a:srgbClr val="000000"/>
                </a:solidFill>
                <a:latin typeface="Noto Sans KR DemiLight" panose="020B0200000000000000" pitchFamily="50" charset="-127"/>
              </a:rPr>
              <a:t>)</a:t>
            </a:r>
          </a:p>
          <a:p>
            <a:pPr lvl="0" algn="l">
              <a:lnSpc>
                <a:spcPct val="170149"/>
              </a:lnSpc>
            </a:pPr>
            <a:endParaRPr lang="en-US" sz="2900" b="0" i="0" u="none" strike="noStrike" dirty="0">
              <a:solidFill>
                <a:srgbClr val="000000"/>
              </a:solidFill>
              <a:latin typeface="Noto Sans KR DemiLight" panose="020B0200000000000000" pitchFamily="50" charset="-127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151100" y="-825500"/>
            <a:ext cx="1638300" cy="1638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16459200" y="-825500"/>
            <a:ext cx="1638300" cy="1638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-825500" y="8978900"/>
            <a:ext cx="2133600" cy="2133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98700" y="2959100"/>
            <a:ext cx="10007600" cy="70993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-5400000">
            <a:off x="1790700" y="990600"/>
            <a:ext cx="635000" cy="635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-5400000">
            <a:off x="2260600" y="990600"/>
            <a:ext cx="635000" cy="6350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752600" y="1168400"/>
            <a:ext cx="673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75530"/>
              </a:lnSpc>
            </a:pPr>
            <a:r>
              <a:rPr lang="en-US" sz="2800" b="0" i="0" u="none" strike="noStrike" spc="100" dirty="0">
                <a:solidFill>
                  <a:srgbClr val="FFFFFF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04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603500" y="1397000"/>
            <a:ext cx="5702300" cy="558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75530"/>
              </a:lnSpc>
            </a:pPr>
            <a:r>
              <a:rPr lang="ko-KR" sz="4800" b="0" i="0" u="none" strike="noStrike" spc="200">
                <a:solidFill>
                  <a:srgbClr val="000000"/>
                </a:solidFill>
                <a:ea typeface="맑은 고딕" panose="020B0503020000020004" pitchFamily="50" charset="-127"/>
              </a:rPr>
              <a:t>프로젝트</a:t>
            </a:r>
            <a:r>
              <a:rPr lang="en-US" sz="4800" b="0" i="0" u="none" strike="noStrike" spc="200">
                <a:solidFill>
                  <a:srgbClr val="000000"/>
                </a:solidFill>
                <a:latin typeface="맑은 고딕" panose="020B0503020000020004" pitchFamily="50" charset="-127"/>
              </a:rPr>
              <a:t> </a:t>
            </a:r>
            <a:r>
              <a:rPr lang="ko-KR" sz="4800" b="0" i="0" u="none" strike="noStrike" spc="200">
                <a:solidFill>
                  <a:srgbClr val="000000"/>
                </a:solidFill>
                <a:ea typeface="맑은 고딕" panose="020B0503020000020004" pitchFamily="50" charset="-127"/>
              </a:rPr>
              <a:t>결과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603500" y="2171700"/>
            <a:ext cx="56769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75530"/>
              </a:lnSpc>
            </a:pPr>
            <a:r>
              <a:rPr lang="ko-KR" sz="3600" b="0" i="0" u="none" strike="noStrike" spc="100" dirty="0">
                <a:solidFill>
                  <a:srgbClr val="595959"/>
                </a:solidFill>
                <a:ea typeface="Noto Sans KR DemiLight" panose="020B0200000000000000" pitchFamily="50" charset="-127"/>
              </a:rPr>
              <a:t>관리자</a:t>
            </a:r>
            <a:r>
              <a:rPr lang="en-US" sz="3600" b="0" i="0" u="none" strike="noStrike" spc="100" dirty="0">
                <a:solidFill>
                  <a:srgbClr val="595959"/>
                </a:solidFill>
                <a:latin typeface="Noto Sans KR DemiLight" panose="020B0200000000000000" pitchFamily="50" charset="-127"/>
              </a:rPr>
              <a:t>-</a:t>
            </a:r>
            <a:r>
              <a:rPr lang="ko-KR" sz="3600" b="0" i="0" u="none" strike="noStrike" spc="100" dirty="0">
                <a:solidFill>
                  <a:srgbClr val="595959"/>
                </a:solidFill>
                <a:ea typeface="Noto Sans KR DemiLight" panose="020B0200000000000000" pitchFamily="50" charset="-127"/>
              </a:rPr>
              <a:t>게시판</a:t>
            </a:r>
            <a:r>
              <a:rPr lang="en-US" sz="3600" b="0" i="0" u="none" strike="noStrike" spc="100" dirty="0">
                <a:solidFill>
                  <a:srgbClr val="595959"/>
                </a:solidFill>
                <a:latin typeface="Noto Sans KR DemiLight" panose="020B0200000000000000" pitchFamily="50" charset="-127"/>
              </a:rPr>
              <a:t> </a:t>
            </a:r>
            <a:r>
              <a:rPr lang="ko-KR" sz="3600" b="0" i="0" u="none" strike="noStrike" spc="100" dirty="0">
                <a:solidFill>
                  <a:srgbClr val="595959"/>
                </a:solidFill>
                <a:ea typeface="Noto Sans KR DemiLight" panose="020B0200000000000000" pitchFamily="50" charset="-127"/>
              </a:rPr>
              <a:t>관리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74900" y="4584700"/>
            <a:ext cx="9867900" cy="40386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1689100" y="3517900"/>
            <a:ext cx="406400" cy="46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600" b="0" i="0" u="none" strike="noStrike" dirty="0">
                <a:solidFill>
                  <a:srgbClr val="D94925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①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651000" y="4419600"/>
            <a:ext cx="431800" cy="495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800" b="0" i="0" u="none" strike="noStrike" dirty="0">
                <a:solidFill>
                  <a:srgbClr val="D94925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②</a:t>
            </a:r>
          </a:p>
        </p:txBody>
      </p:sp>
      <p:pic>
        <p:nvPicPr>
          <p:cNvPr id="17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0800000">
            <a:off x="2374900" y="3467100"/>
            <a:ext cx="9893300" cy="11430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626100" y="8813800"/>
            <a:ext cx="3454400" cy="4826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969000" y="9398000"/>
            <a:ext cx="2794000" cy="482600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5130800" y="8750300"/>
            <a:ext cx="431800" cy="495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800" b="0" i="0" u="none" strike="noStrike" dirty="0">
                <a:solidFill>
                  <a:srgbClr val="D94925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③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5486400" y="9436100"/>
            <a:ext cx="444500" cy="495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800" b="0" i="0" u="none" strike="noStrike" dirty="0">
                <a:solidFill>
                  <a:srgbClr val="D94925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④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3500100" y="3797300"/>
            <a:ext cx="4533900" cy="3530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70149"/>
              </a:lnSpc>
            </a:pPr>
            <a:r>
              <a:rPr lang="en-US" sz="2900" b="0" i="0" u="none" strike="noStrike" dirty="0">
                <a:solidFill>
                  <a:srgbClr val="000000"/>
                </a:solidFill>
                <a:ea typeface="Noto Sans KR DemiLight" panose="020B0200000000000000" pitchFamily="50" charset="-127"/>
              </a:rPr>
              <a:t>① </a:t>
            </a:r>
            <a:r>
              <a:rPr lang="ko-KR" sz="2900" b="0" i="0" u="none" strike="noStrike" dirty="0">
                <a:solidFill>
                  <a:srgbClr val="000000"/>
                </a:solidFill>
                <a:ea typeface="Noto Sans KR DemiLight" panose="020B0200000000000000" pitchFamily="50" charset="-127"/>
              </a:rPr>
              <a:t>테이블</a:t>
            </a:r>
            <a:r>
              <a:rPr lang="en-US" sz="2900" b="0" i="0" u="none" strike="noStrike" dirty="0">
                <a:solidFill>
                  <a:srgbClr val="000000"/>
                </a:solidFill>
                <a:latin typeface="Noto Sans KR DemiLight" panose="020B0200000000000000" pitchFamily="50" charset="-127"/>
              </a:rPr>
              <a:t> </a:t>
            </a:r>
            <a:r>
              <a:rPr lang="ko-KR" sz="2900" b="0" i="0" u="none" strike="noStrike" dirty="0">
                <a:solidFill>
                  <a:srgbClr val="000000"/>
                </a:solidFill>
                <a:ea typeface="Noto Sans KR DemiLight" panose="020B0200000000000000" pitchFamily="50" charset="-127"/>
              </a:rPr>
              <a:t>머리</a:t>
            </a:r>
            <a:r>
              <a:rPr lang="en-US" sz="2900" b="0" i="0" u="none" strike="noStrike" dirty="0">
                <a:solidFill>
                  <a:srgbClr val="000000"/>
                </a:solidFill>
                <a:latin typeface="Noto Sans KR DemiLight" panose="020B0200000000000000" pitchFamily="50" charset="-127"/>
              </a:rPr>
              <a:t>&amp;</a:t>
            </a:r>
            <a:r>
              <a:rPr lang="ko-KR" sz="2900" b="0" i="0" u="none" strike="noStrike" dirty="0">
                <a:solidFill>
                  <a:srgbClr val="000000"/>
                </a:solidFill>
                <a:ea typeface="Noto Sans KR DemiLight" panose="020B0200000000000000" pitchFamily="50" charset="-127"/>
              </a:rPr>
              <a:t>삭제버튼</a:t>
            </a:r>
          </a:p>
          <a:p>
            <a:pPr lvl="0" algn="l">
              <a:lnSpc>
                <a:spcPct val="170149"/>
              </a:lnSpc>
            </a:pPr>
            <a:r>
              <a:rPr lang="en-US" sz="2900" b="0" i="0" u="none" strike="noStrike" dirty="0">
                <a:solidFill>
                  <a:srgbClr val="000000"/>
                </a:solidFill>
                <a:ea typeface="Noto Sans KR DemiLight" panose="020B0200000000000000" pitchFamily="50" charset="-127"/>
              </a:rPr>
              <a:t>② </a:t>
            </a:r>
            <a:r>
              <a:rPr lang="ko-KR" altLang="en-US" sz="2900" b="0" i="0" u="none" strike="noStrike" dirty="0">
                <a:solidFill>
                  <a:srgbClr val="000000"/>
                </a:solidFill>
                <a:ea typeface="Noto Sans KR DemiLight" panose="020B0200000000000000" pitchFamily="50" charset="-127"/>
              </a:rPr>
              <a:t>게시글 관리 목록</a:t>
            </a:r>
            <a:endParaRPr lang="en-US" sz="2900" b="0" i="0" u="none" strike="noStrike" dirty="0">
              <a:solidFill>
                <a:srgbClr val="000000"/>
              </a:solidFill>
              <a:ea typeface="Noto Sans KR DemiLight" panose="020B0200000000000000" pitchFamily="50" charset="-127"/>
            </a:endParaRPr>
          </a:p>
          <a:p>
            <a:pPr lvl="0" algn="l">
              <a:lnSpc>
                <a:spcPct val="170149"/>
              </a:lnSpc>
            </a:pPr>
            <a:r>
              <a:rPr lang="en-US" sz="2900" b="0" i="0" u="none" strike="noStrike" dirty="0">
                <a:solidFill>
                  <a:srgbClr val="000000"/>
                </a:solidFill>
                <a:ea typeface="Noto Sans KR DemiLight" panose="020B0200000000000000" pitchFamily="50" charset="-127"/>
              </a:rPr>
              <a:t>③</a:t>
            </a:r>
            <a:r>
              <a:rPr lang="ko-KR" sz="2900" b="0" i="0" u="none" strike="noStrike" dirty="0" err="1">
                <a:solidFill>
                  <a:srgbClr val="000000"/>
                </a:solidFill>
                <a:ea typeface="Noto Sans KR DemiLight" panose="020B0200000000000000" pitchFamily="50" charset="-127"/>
              </a:rPr>
              <a:t>페이지네이션</a:t>
            </a:r>
            <a:endParaRPr lang="ko-KR" sz="2900" b="0" i="0" u="none" strike="noStrike" dirty="0">
              <a:solidFill>
                <a:srgbClr val="000000"/>
              </a:solidFill>
              <a:ea typeface="Noto Sans KR DemiLight" panose="020B0200000000000000" pitchFamily="50" charset="-127"/>
            </a:endParaRPr>
          </a:p>
          <a:p>
            <a:pPr lvl="0" algn="l">
              <a:lnSpc>
                <a:spcPct val="170149"/>
              </a:lnSpc>
            </a:pPr>
            <a:r>
              <a:rPr lang="en-US" sz="2900" b="0" i="0" u="none" strike="noStrike" dirty="0">
                <a:solidFill>
                  <a:srgbClr val="000000"/>
                </a:solidFill>
                <a:ea typeface="Noto Sans KR DemiLight" panose="020B0200000000000000" pitchFamily="50" charset="-127"/>
              </a:rPr>
              <a:t>④</a:t>
            </a:r>
            <a:r>
              <a:rPr lang="ko-KR" sz="2900" b="0" i="0" u="none" strike="noStrike" dirty="0">
                <a:solidFill>
                  <a:srgbClr val="000000"/>
                </a:solidFill>
                <a:ea typeface="Noto Sans KR DemiLight" panose="020B0200000000000000" pitchFamily="50" charset="-127"/>
              </a:rPr>
              <a:t>검색</a:t>
            </a:r>
            <a:r>
              <a:rPr lang="en-US" sz="2900" b="0" i="0" u="none" strike="noStrike" dirty="0">
                <a:solidFill>
                  <a:srgbClr val="000000"/>
                </a:solidFill>
                <a:latin typeface="Noto Sans KR DemiLight" panose="020B0200000000000000" pitchFamily="50" charset="-127"/>
              </a:rPr>
              <a:t>(</a:t>
            </a:r>
            <a:r>
              <a:rPr lang="ko-KR" sz="2900" b="0" i="0" u="none" strike="noStrike" dirty="0">
                <a:solidFill>
                  <a:srgbClr val="000000"/>
                </a:solidFill>
                <a:ea typeface="Noto Sans KR DemiLight" panose="020B0200000000000000" pitchFamily="50" charset="-127"/>
              </a:rPr>
              <a:t>제목</a:t>
            </a:r>
            <a:r>
              <a:rPr lang="en-US" altLang="ko-KR" sz="2900" dirty="0">
                <a:solidFill>
                  <a:srgbClr val="000000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&amp;</a:t>
            </a:r>
            <a:r>
              <a:rPr lang="ko-KR" sz="2900" b="0" i="0" u="none" strike="noStrike" dirty="0">
                <a:solidFill>
                  <a:srgbClr val="000000"/>
                </a:solidFill>
                <a:ea typeface="Noto Sans KR DemiLight" panose="020B0200000000000000" pitchFamily="50" charset="-127"/>
              </a:rPr>
              <a:t>내용</a:t>
            </a:r>
            <a:r>
              <a:rPr lang="en-US" sz="2900" b="0" i="0" u="none" strike="noStrike" dirty="0">
                <a:solidFill>
                  <a:srgbClr val="000000"/>
                </a:solidFill>
                <a:latin typeface="Noto Sans KR DemiLight" panose="020B0200000000000000" pitchFamily="50" charset="-127"/>
              </a:rPr>
              <a:t>)</a:t>
            </a:r>
          </a:p>
          <a:p>
            <a:pPr lvl="0" algn="l">
              <a:lnSpc>
                <a:spcPct val="170149"/>
              </a:lnSpc>
            </a:pPr>
            <a:endParaRPr lang="en-US" sz="2900" b="0" i="0" u="none" strike="noStrike" dirty="0">
              <a:solidFill>
                <a:srgbClr val="000000"/>
              </a:solidFill>
              <a:latin typeface="Noto Sans KR DemiLight" panose="020B0200000000000000" pitchFamily="50" charset="-127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151100" y="-825500"/>
            <a:ext cx="1638300" cy="1638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16459200" y="-825500"/>
            <a:ext cx="1638300" cy="1638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-825500" y="8978900"/>
            <a:ext cx="2133600" cy="2133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87600" y="2870200"/>
            <a:ext cx="9753600" cy="71755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-5400000">
            <a:off x="1790700" y="990600"/>
            <a:ext cx="635000" cy="635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-5400000">
            <a:off x="2260600" y="990600"/>
            <a:ext cx="635000" cy="6350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752600" y="1168400"/>
            <a:ext cx="673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75530"/>
              </a:lnSpc>
            </a:pPr>
            <a:r>
              <a:rPr lang="en-US" sz="2800" b="0" i="0" u="none" strike="noStrike" spc="100" dirty="0">
                <a:solidFill>
                  <a:srgbClr val="FFFFFF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04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603500" y="1397000"/>
            <a:ext cx="5702300" cy="558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75530"/>
              </a:lnSpc>
            </a:pPr>
            <a:r>
              <a:rPr lang="ko-KR" sz="4800" b="0" i="0" u="none" strike="noStrike" spc="200">
                <a:solidFill>
                  <a:srgbClr val="000000"/>
                </a:solidFill>
                <a:ea typeface="맑은 고딕" panose="020B0503020000020004" pitchFamily="50" charset="-127"/>
              </a:rPr>
              <a:t>프로젝트</a:t>
            </a:r>
            <a:r>
              <a:rPr lang="en-US" sz="4800" b="0" i="0" u="none" strike="noStrike" spc="200">
                <a:solidFill>
                  <a:srgbClr val="000000"/>
                </a:solidFill>
                <a:latin typeface="맑은 고딕" panose="020B0503020000020004" pitchFamily="50" charset="-127"/>
              </a:rPr>
              <a:t> </a:t>
            </a:r>
            <a:r>
              <a:rPr lang="ko-KR" sz="4800" b="0" i="0" u="none" strike="noStrike" spc="200">
                <a:solidFill>
                  <a:srgbClr val="000000"/>
                </a:solidFill>
                <a:ea typeface="맑은 고딕" panose="020B0503020000020004" pitchFamily="50" charset="-127"/>
              </a:rPr>
              <a:t>결과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603500" y="2171700"/>
            <a:ext cx="56769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75530"/>
              </a:lnSpc>
            </a:pPr>
            <a:r>
              <a:rPr lang="ko-KR" sz="3600" b="0" i="0" u="none" strike="noStrike" spc="100" dirty="0">
                <a:solidFill>
                  <a:srgbClr val="595959"/>
                </a:solidFill>
                <a:ea typeface="Noto Sans KR DemiLight" panose="020B0200000000000000" pitchFamily="50" charset="-127"/>
              </a:rPr>
              <a:t>관리자</a:t>
            </a:r>
            <a:r>
              <a:rPr lang="en-US" sz="3600" b="0" i="0" u="none" strike="noStrike" spc="100" dirty="0">
                <a:solidFill>
                  <a:srgbClr val="595959"/>
                </a:solidFill>
                <a:latin typeface="Noto Sans KR DemiLight" panose="020B0200000000000000" pitchFamily="50" charset="-127"/>
              </a:rPr>
              <a:t>-</a:t>
            </a:r>
            <a:r>
              <a:rPr lang="ko-KR" sz="3600" b="0" i="0" u="none" strike="noStrike" spc="100" dirty="0">
                <a:solidFill>
                  <a:srgbClr val="595959"/>
                </a:solidFill>
                <a:ea typeface="Noto Sans KR DemiLight" panose="020B0200000000000000" pitchFamily="50" charset="-127"/>
              </a:rPr>
              <a:t>댓글</a:t>
            </a:r>
            <a:r>
              <a:rPr lang="en-US" sz="3600" b="0" i="0" u="none" strike="noStrike" spc="100" dirty="0">
                <a:solidFill>
                  <a:srgbClr val="595959"/>
                </a:solidFill>
                <a:latin typeface="Noto Sans KR DemiLight" panose="020B0200000000000000" pitchFamily="50" charset="-127"/>
              </a:rPr>
              <a:t> </a:t>
            </a:r>
            <a:r>
              <a:rPr lang="ko-KR" sz="3600" b="0" i="0" u="none" strike="noStrike" spc="100" dirty="0">
                <a:solidFill>
                  <a:srgbClr val="595959"/>
                </a:solidFill>
                <a:ea typeface="Noto Sans KR DemiLight" panose="020B0200000000000000" pitchFamily="50" charset="-127"/>
              </a:rPr>
              <a:t>관리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74900" y="4394200"/>
            <a:ext cx="9753600" cy="42545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91100" y="8940800"/>
            <a:ext cx="4610100" cy="4826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05500" y="9525000"/>
            <a:ext cx="2794000" cy="4826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10800000">
            <a:off x="2374900" y="3365500"/>
            <a:ext cx="9779000" cy="11049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689100" y="3517900"/>
            <a:ext cx="406400" cy="46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600" b="0" i="0" u="none" strike="noStrike" dirty="0">
                <a:solidFill>
                  <a:srgbClr val="D94925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①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651000" y="4419600"/>
            <a:ext cx="431800" cy="495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800" b="0" i="0" u="none" strike="noStrike" dirty="0">
                <a:solidFill>
                  <a:srgbClr val="D94925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②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4445000" y="8851900"/>
            <a:ext cx="431800" cy="495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800" b="0" i="0" u="none" strike="noStrike" dirty="0">
                <a:solidFill>
                  <a:srgbClr val="D94925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③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5219700" y="9461500"/>
            <a:ext cx="444500" cy="495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800" b="0" i="0" u="none" strike="noStrike" dirty="0">
                <a:solidFill>
                  <a:srgbClr val="D94925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④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3500100" y="3797300"/>
            <a:ext cx="4533900" cy="3530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70149"/>
              </a:lnSpc>
            </a:pPr>
            <a:r>
              <a:rPr lang="en-US" sz="2900" b="0" i="0" u="none" strike="noStrike" dirty="0">
                <a:solidFill>
                  <a:srgbClr val="000000"/>
                </a:solidFill>
                <a:ea typeface="Noto Sans KR DemiLight" panose="020B0200000000000000" pitchFamily="50" charset="-127"/>
              </a:rPr>
              <a:t>① </a:t>
            </a:r>
            <a:r>
              <a:rPr lang="ko-KR" sz="2900" b="0" i="0" u="none" strike="noStrike" dirty="0">
                <a:solidFill>
                  <a:srgbClr val="000000"/>
                </a:solidFill>
                <a:ea typeface="Noto Sans KR DemiLight" panose="020B0200000000000000" pitchFamily="50" charset="-127"/>
              </a:rPr>
              <a:t>테이블</a:t>
            </a:r>
            <a:r>
              <a:rPr lang="en-US" sz="2900" b="0" i="0" u="none" strike="noStrike" dirty="0">
                <a:solidFill>
                  <a:srgbClr val="000000"/>
                </a:solidFill>
                <a:latin typeface="Noto Sans KR DemiLight" panose="020B0200000000000000" pitchFamily="50" charset="-127"/>
              </a:rPr>
              <a:t> </a:t>
            </a:r>
            <a:r>
              <a:rPr lang="ko-KR" sz="2900" b="0" i="0" u="none" strike="noStrike" dirty="0">
                <a:solidFill>
                  <a:srgbClr val="000000"/>
                </a:solidFill>
                <a:ea typeface="Noto Sans KR DemiLight" panose="020B0200000000000000" pitchFamily="50" charset="-127"/>
              </a:rPr>
              <a:t>머리</a:t>
            </a:r>
            <a:r>
              <a:rPr lang="en-US" sz="2900" b="0" i="0" u="none" strike="noStrike" dirty="0">
                <a:solidFill>
                  <a:srgbClr val="000000"/>
                </a:solidFill>
                <a:latin typeface="Noto Sans KR DemiLight" panose="020B0200000000000000" pitchFamily="50" charset="-127"/>
              </a:rPr>
              <a:t>&amp;</a:t>
            </a:r>
            <a:r>
              <a:rPr lang="ko-KR" sz="2900" b="0" i="0" u="none" strike="noStrike" dirty="0">
                <a:solidFill>
                  <a:srgbClr val="000000"/>
                </a:solidFill>
                <a:ea typeface="Noto Sans KR DemiLight" panose="020B0200000000000000" pitchFamily="50" charset="-127"/>
              </a:rPr>
              <a:t>삭제버튼</a:t>
            </a:r>
          </a:p>
          <a:p>
            <a:pPr lvl="0" algn="l">
              <a:lnSpc>
                <a:spcPct val="170149"/>
              </a:lnSpc>
            </a:pPr>
            <a:r>
              <a:rPr lang="en-US" sz="2900" b="0" i="0" u="none" strike="noStrike" dirty="0">
                <a:solidFill>
                  <a:srgbClr val="000000"/>
                </a:solidFill>
                <a:ea typeface="Noto Sans KR DemiLight" panose="020B0200000000000000" pitchFamily="50" charset="-127"/>
              </a:rPr>
              <a:t>② </a:t>
            </a:r>
            <a:r>
              <a:rPr lang="ko-KR" altLang="en-US" sz="2900" b="0" i="0" u="none" strike="noStrike" dirty="0">
                <a:solidFill>
                  <a:srgbClr val="000000"/>
                </a:solidFill>
                <a:ea typeface="Noto Sans KR DemiLight" panose="020B0200000000000000" pitchFamily="50" charset="-127"/>
              </a:rPr>
              <a:t>댓글 관리 목록</a:t>
            </a:r>
            <a:endParaRPr lang="ko-KR" sz="2900" b="0" i="0" u="none" strike="noStrike" dirty="0">
              <a:solidFill>
                <a:srgbClr val="000000"/>
              </a:solidFill>
              <a:ea typeface="Noto Sans KR DemiLight" panose="020B0200000000000000" pitchFamily="50" charset="-127"/>
            </a:endParaRPr>
          </a:p>
          <a:p>
            <a:pPr lvl="0" algn="l">
              <a:lnSpc>
                <a:spcPct val="170149"/>
              </a:lnSpc>
            </a:pPr>
            <a:r>
              <a:rPr lang="en-US" sz="2900" b="0" i="0" u="none" strike="noStrike" dirty="0">
                <a:solidFill>
                  <a:srgbClr val="000000"/>
                </a:solidFill>
                <a:ea typeface="Noto Sans KR DemiLight" panose="020B0200000000000000" pitchFamily="50" charset="-127"/>
              </a:rPr>
              <a:t>③</a:t>
            </a:r>
            <a:r>
              <a:rPr lang="ko-KR" sz="2900" b="0" i="0" u="none" strike="noStrike" dirty="0" err="1">
                <a:solidFill>
                  <a:srgbClr val="000000"/>
                </a:solidFill>
                <a:ea typeface="Noto Sans KR DemiLight" panose="020B0200000000000000" pitchFamily="50" charset="-127"/>
              </a:rPr>
              <a:t>페이지네이션</a:t>
            </a:r>
            <a:endParaRPr lang="ko-KR" sz="2900" b="0" i="0" u="none" strike="noStrike" dirty="0">
              <a:solidFill>
                <a:srgbClr val="000000"/>
              </a:solidFill>
              <a:ea typeface="Noto Sans KR DemiLight" panose="020B0200000000000000" pitchFamily="50" charset="-127"/>
            </a:endParaRPr>
          </a:p>
          <a:p>
            <a:pPr lvl="0" algn="l">
              <a:lnSpc>
                <a:spcPct val="170149"/>
              </a:lnSpc>
            </a:pPr>
            <a:r>
              <a:rPr lang="en-US" sz="2900" b="0" i="0" u="none" strike="noStrike" dirty="0">
                <a:solidFill>
                  <a:srgbClr val="000000"/>
                </a:solidFill>
                <a:ea typeface="Noto Sans KR DemiLight" panose="020B0200000000000000" pitchFamily="50" charset="-127"/>
              </a:rPr>
              <a:t>④</a:t>
            </a:r>
            <a:r>
              <a:rPr lang="ko-KR" sz="2900" b="0" i="0" u="none" strike="noStrike" dirty="0">
                <a:solidFill>
                  <a:srgbClr val="000000"/>
                </a:solidFill>
                <a:ea typeface="Noto Sans KR DemiLight" panose="020B0200000000000000" pitchFamily="50" charset="-127"/>
              </a:rPr>
              <a:t>검색</a:t>
            </a:r>
            <a:r>
              <a:rPr lang="en-US" sz="2900" b="0" i="0" u="none" strike="noStrike" dirty="0">
                <a:solidFill>
                  <a:srgbClr val="000000"/>
                </a:solidFill>
                <a:latin typeface="Noto Sans KR DemiLight" panose="020B0200000000000000" pitchFamily="50" charset="-127"/>
              </a:rPr>
              <a:t>(</a:t>
            </a:r>
            <a:r>
              <a:rPr lang="ko-KR" sz="2900" b="0" i="0" u="none" strike="noStrike" dirty="0">
                <a:solidFill>
                  <a:srgbClr val="000000"/>
                </a:solidFill>
                <a:ea typeface="Noto Sans KR DemiLight" panose="020B0200000000000000" pitchFamily="50" charset="-127"/>
              </a:rPr>
              <a:t>댓글</a:t>
            </a:r>
            <a:r>
              <a:rPr lang="en-US" sz="2900" b="0" i="0" u="none" strike="noStrike" dirty="0">
                <a:solidFill>
                  <a:srgbClr val="000000"/>
                </a:solidFill>
                <a:latin typeface="Noto Sans KR DemiLight" panose="020B0200000000000000" pitchFamily="50" charset="-127"/>
              </a:rPr>
              <a:t> </a:t>
            </a:r>
            <a:r>
              <a:rPr lang="ko-KR" sz="2900" b="0" i="0" u="none" strike="noStrike" dirty="0">
                <a:solidFill>
                  <a:srgbClr val="000000"/>
                </a:solidFill>
                <a:ea typeface="Noto Sans KR DemiLight" panose="020B0200000000000000" pitchFamily="50" charset="-127"/>
              </a:rPr>
              <a:t>내용</a:t>
            </a:r>
            <a:r>
              <a:rPr lang="en-US" altLang="ko-KR" sz="2900" dirty="0">
                <a:solidFill>
                  <a:srgbClr val="000000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&amp;</a:t>
            </a:r>
            <a:r>
              <a:rPr lang="ko-KR" sz="2900" b="0" i="0" u="none" strike="noStrike" dirty="0">
                <a:solidFill>
                  <a:srgbClr val="000000"/>
                </a:solidFill>
                <a:ea typeface="Noto Sans KR DemiLight" panose="020B0200000000000000" pitchFamily="50" charset="-127"/>
              </a:rPr>
              <a:t>작성자</a:t>
            </a:r>
            <a:r>
              <a:rPr lang="en-US" sz="2900" b="0" i="0" u="none" strike="noStrike" dirty="0">
                <a:solidFill>
                  <a:srgbClr val="000000"/>
                </a:solidFill>
                <a:latin typeface="Noto Sans KR DemiLight" panose="020B0200000000000000" pitchFamily="50" charset="-127"/>
              </a:rPr>
              <a:t>)</a:t>
            </a:r>
          </a:p>
          <a:p>
            <a:pPr lvl="0" algn="l">
              <a:lnSpc>
                <a:spcPct val="170149"/>
              </a:lnSpc>
            </a:pPr>
            <a:endParaRPr lang="en-US" sz="2900" b="0" i="0" u="none" strike="noStrike" dirty="0">
              <a:solidFill>
                <a:srgbClr val="000000"/>
              </a:solidFill>
              <a:latin typeface="Noto Sans KR DemiLight" panose="020B0200000000000000" pitchFamily="50" charset="-127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151100" y="-825500"/>
            <a:ext cx="1638300" cy="1638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16459200" y="-825500"/>
            <a:ext cx="1638300" cy="1638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-825500" y="8978900"/>
            <a:ext cx="2133600" cy="2133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0700" y="2857500"/>
            <a:ext cx="11264900" cy="69088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-5400000">
            <a:off x="1790700" y="990600"/>
            <a:ext cx="635000" cy="635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-5400000">
            <a:off x="2260600" y="990600"/>
            <a:ext cx="635000" cy="6350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752600" y="1168400"/>
            <a:ext cx="673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75530"/>
              </a:lnSpc>
            </a:pPr>
            <a:r>
              <a:rPr lang="en-US" sz="2800" b="0" i="0" u="none" strike="noStrike" spc="100" dirty="0">
                <a:solidFill>
                  <a:srgbClr val="FFFFFF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04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603500" y="1397000"/>
            <a:ext cx="5702300" cy="558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75530"/>
              </a:lnSpc>
            </a:pPr>
            <a:r>
              <a:rPr lang="ko-KR" sz="4800" b="0" i="0" u="none" strike="noStrike" spc="200">
                <a:solidFill>
                  <a:srgbClr val="000000"/>
                </a:solidFill>
                <a:ea typeface="맑은 고딕" panose="020B0503020000020004" pitchFamily="50" charset="-127"/>
              </a:rPr>
              <a:t>프로젝트</a:t>
            </a:r>
            <a:r>
              <a:rPr lang="en-US" sz="4800" b="0" i="0" u="none" strike="noStrike" spc="200">
                <a:solidFill>
                  <a:srgbClr val="000000"/>
                </a:solidFill>
                <a:latin typeface="맑은 고딕" panose="020B0503020000020004" pitchFamily="50" charset="-127"/>
              </a:rPr>
              <a:t> </a:t>
            </a:r>
            <a:r>
              <a:rPr lang="ko-KR" sz="4800" b="0" i="0" u="none" strike="noStrike" spc="200">
                <a:solidFill>
                  <a:srgbClr val="000000"/>
                </a:solidFill>
                <a:ea typeface="맑은 고딕" panose="020B0503020000020004" pitchFamily="50" charset="-127"/>
              </a:rPr>
              <a:t>결과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603500" y="2171700"/>
            <a:ext cx="56769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75530"/>
              </a:lnSpc>
            </a:pPr>
            <a:r>
              <a:rPr lang="ko-KR" sz="3600" b="0" i="0" u="none" strike="noStrike" spc="100" dirty="0">
                <a:solidFill>
                  <a:srgbClr val="595959"/>
                </a:solidFill>
                <a:ea typeface="Noto Sans KR DemiLight" panose="020B0200000000000000" pitchFamily="50" charset="-127"/>
              </a:rPr>
              <a:t>관리자</a:t>
            </a:r>
            <a:r>
              <a:rPr lang="en-US" sz="3600" b="0" i="0" u="none" strike="noStrike" spc="100" dirty="0">
                <a:solidFill>
                  <a:srgbClr val="595959"/>
                </a:solidFill>
                <a:latin typeface="Noto Sans KR DemiLight" panose="020B0200000000000000" pitchFamily="50" charset="-127"/>
              </a:rPr>
              <a:t>-</a:t>
            </a:r>
            <a:r>
              <a:rPr lang="ko-KR" sz="3600" b="0" i="0" u="none" strike="noStrike" spc="100" dirty="0">
                <a:solidFill>
                  <a:srgbClr val="595959"/>
                </a:solidFill>
                <a:ea typeface="Noto Sans KR DemiLight" panose="020B0200000000000000" pitchFamily="50" charset="-127"/>
              </a:rPr>
              <a:t>공지</a:t>
            </a:r>
            <a:r>
              <a:rPr lang="en-US" sz="3600" b="0" i="0" u="none" strike="noStrike" spc="100" dirty="0">
                <a:solidFill>
                  <a:srgbClr val="595959"/>
                </a:solidFill>
                <a:latin typeface="Noto Sans KR DemiLight" panose="020B0200000000000000" pitchFamily="50" charset="-127"/>
              </a:rPr>
              <a:t> </a:t>
            </a:r>
            <a:r>
              <a:rPr lang="ko-KR" sz="3600" b="0" i="0" u="none" strike="noStrike" spc="100" dirty="0">
                <a:solidFill>
                  <a:srgbClr val="595959"/>
                </a:solidFill>
                <a:ea typeface="Noto Sans KR DemiLight" panose="020B0200000000000000" pitchFamily="50" charset="-127"/>
              </a:rPr>
              <a:t>관리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28800" y="4292600"/>
            <a:ext cx="11277600" cy="41275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58000" y="8610600"/>
            <a:ext cx="1206500" cy="4826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83300" y="9156700"/>
            <a:ext cx="2794000" cy="4826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10800000">
            <a:off x="1790700" y="3200400"/>
            <a:ext cx="11366500" cy="11430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270000" y="3759200"/>
            <a:ext cx="406400" cy="46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600" b="0" i="0" u="none" strike="noStrike" dirty="0">
                <a:solidFill>
                  <a:srgbClr val="D94925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①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270000" y="4394200"/>
            <a:ext cx="431800" cy="495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800" b="0" i="0" u="none" strike="noStrike" dirty="0">
                <a:solidFill>
                  <a:srgbClr val="D94925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②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6413500" y="8509000"/>
            <a:ext cx="431800" cy="495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800" b="0" i="0" u="none" strike="noStrike" dirty="0">
                <a:solidFill>
                  <a:srgbClr val="D94925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③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5626100" y="9118600"/>
            <a:ext cx="444500" cy="495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800" b="0" i="0" u="none" strike="noStrike" dirty="0">
                <a:solidFill>
                  <a:srgbClr val="D94925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④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3500100" y="3797300"/>
            <a:ext cx="4533900" cy="3530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70149"/>
              </a:lnSpc>
            </a:pPr>
            <a:r>
              <a:rPr lang="en-US" sz="2900" b="0" i="0" u="none" strike="noStrike" dirty="0">
                <a:solidFill>
                  <a:srgbClr val="000000"/>
                </a:solidFill>
                <a:ea typeface="Noto Sans KR DemiLight" panose="020B0200000000000000" pitchFamily="50" charset="-127"/>
              </a:rPr>
              <a:t>① </a:t>
            </a:r>
            <a:r>
              <a:rPr lang="ko-KR" sz="2900" b="0" i="0" u="none" strike="noStrike" dirty="0">
                <a:solidFill>
                  <a:srgbClr val="000000"/>
                </a:solidFill>
                <a:ea typeface="Noto Sans KR DemiLight" panose="020B0200000000000000" pitchFamily="50" charset="-127"/>
              </a:rPr>
              <a:t>테이블</a:t>
            </a:r>
            <a:r>
              <a:rPr lang="en-US" sz="2900" b="0" i="0" u="none" strike="noStrike" dirty="0">
                <a:solidFill>
                  <a:srgbClr val="000000"/>
                </a:solidFill>
                <a:latin typeface="Noto Sans KR DemiLight" panose="020B0200000000000000" pitchFamily="50" charset="-127"/>
              </a:rPr>
              <a:t> </a:t>
            </a:r>
            <a:r>
              <a:rPr lang="ko-KR" sz="2900" b="0" i="0" u="none" strike="noStrike" dirty="0">
                <a:solidFill>
                  <a:srgbClr val="000000"/>
                </a:solidFill>
                <a:ea typeface="Noto Sans KR DemiLight" panose="020B0200000000000000" pitchFamily="50" charset="-127"/>
              </a:rPr>
              <a:t>머리</a:t>
            </a:r>
            <a:r>
              <a:rPr lang="en-US" sz="2900" b="0" i="0" u="none" strike="noStrike" dirty="0">
                <a:solidFill>
                  <a:srgbClr val="000000"/>
                </a:solidFill>
                <a:latin typeface="Noto Sans KR DemiLight" panose="020B0200000000000000" pitchFamily="50" charset="-127"/>
              </a:rPr>
              <a:t>&amp;</a:t>
            </a:r>
            <a:r>
              <a:rPr lang="ko-KR" sz="2900" b="0" i="0" u="none" strike="noStrike" dirty="0">
                <a:solidFill>
                  <a:srgbClr val="000000"/>
                </a:solidFill>
                <a:ea typeface="Noto Sans KR DemiLight" panose="020B0200000000000000" pitchFamily="50" charset="-127"/>
              </a:rPr>
              <a:t>삭제버튼</a:t>
            </a:r>
          </a:p>
          <a:p>
            <a:pPr lvl="0" algn="l">
              <a:lnSpc>
                <a:spcPct val="170149"/>
              </a:lnSpc>
            </a:pPr>
            <a:r>
              <a:rPr lang="en-US" sz="2900" b="0" i="0" u="none" strike="noStrike" dirty="0">
                <a:solidFill>
                  <a:srgbClr val="000000"/>
                </a:solidFill>
                <a:ea typeface="Noto Sans KR DemiLight" panose="020B0200000000000000" pitchFamily="50" charset="-127"/>
              </a:rPr>
              <a:t>② </a:t>
            </a:r>
            <a:r>
              <a:rPr lang="ko-KR" altLang="en-US" sz="2900" b="0" i="0" u="none" strike="noStrike" dirty="0">
                <a:solidFill>
                  <a:srgbClr val="000000"/>
                </a:solidFill>
                <a:ea typeface="Noto Sans KR DemiLight" panose="020B0200000000000000" pitchFamily="50" charset="-127"/>
              </a:rPr>
              <a:t>공지 관리 목록</a:t>
            </a:r>
            <a:endParaRPr lang="ko-KR" sz="2900" b="0" i="0" u="none" strike="noStrike" dirty="0">
              <a:solidFill>
                <a:srgbClr val="000000"/>
              </a:solidFill>
              <a:ea typeface="Noto Sans KR DemiLight" panose="020B0200000000000000" pitchFamily="50" charset="-127"/>
            </a:endParaRPr>
          </a:p>
          <a:p>
            <a:pPr lvl="0" algn="l">
              <a:lnSpc>
                <a:spcPct val="170149"/>
              </a:lnSpc>
            </a:pPr>
            <a:r>
              <a:rPr lang="en-US" sz="2900" b="0" i="0" u="none" strike="noStrike" dirty="0">
                <a:solidFill>
                  <a:srgbClr val="000000"/>
                </a:solidFill>
                <a:ea typeface="Noto Sans KR DemiLight" panose="020B0200000000000000" pitchFamily="50" charset="-127"/>
              </a:rPr>
              <a:t>③</a:t>
            </a:r>
            <a:r>
              <a:rPr lang="ko-KR" sz="2900" b="0" i="0" u="none" strike="noStrike" dirty="0" err="1">
                <a:solidFill>
                  <a:srgbClr val="000000"/>
                </a:solidFill>
                <a:ea typeface="Noto Sans KR DemiLight" panose="020B0200000000000000" pitchFamily="50" charset="-127"/>
              </a:rPr>
              <a:t>페이지네이션</a:t>
            </a:r>
            <a:endParaRPr lang="ko-KR" sz="2900" b="0" i="0" u="none" strike="noStrike" dirty="0">
              <a:solidFill>
                <a:srgbClr val="000000"/>
              </a:solidFill>
              <a:ea typeface="Noto Sans KR DemiLight" panose="020B0200000000000000" pitchFamily="50" charset="-127"/>
            </a:endParaRPr>
          </a:p>
          <a:p>
            <a:pPr lvl="0" algn="l">
              <a:lnSpc>
                <a:spcPct val="170149"/>
              </a:lnSpc>
            </a:pPr>
            <a:r>
              <a:rPr lang="en-US" sz="2900" b="0" i="0" u="none" strike="noStrike" dirty="0">
                <a:solidFill>
                  <a:srgbClr val="000000"/>
                </a:solidFill>
                <a:ea typeface="Noto Sans KR DemiLight" panose="020B0200000000000000" pitchFamily="50" charset="-127"/>
              </a:rPr>
              <a:t>④</a:t>
            </a:r>
            <a:r>
              <a:rPr lang="ko-KR" sz="2900" b="0" i="0" u="none" strike="noStrike" dirty="0">
                <a:solidFill>
                  <a:srgbClr val="000000"/>
                </a:solidFill>
                <a:ea typeface="Noto Sans KR DemiLight" panose="020B0200000000000000" pitchFamily="50" charset="-127"/>
              </a:rPr>
              <a:t>검색</a:t>
            </a:r>
            <a:r>
              <a:rPr lang="en-US" sz="2900" b="0" i="0" u="none" strike="noStrike" dirty="0">
                <a:solidFill>
                  <a:srgbClr val="000000"/>
                </a:solidFill>
                <a:latin typeface="Noto Sans KR DemiLight" panose="020B0200000000000000" pitchFamily="50" charset="-127"/>
              </a:rPr>
              <a:t>(</a:t>
            </a:r>
            <a:r>
              <a:rPr lang="ko-KR" sz="2900" b="0" i="0" u="none" strike="noStrike" dirty="0">
                <a:solidFill>
                  <a:srgbClr val="000000"/>
                </a:solidFill>
                <a:ea typeface="Noto Sans KR DemiLight" panose="020B0200000000000000" pitchFamily="50" charset="-127"/>
              </a:rPr>
              <a:t>제목</a:t>
            </a:r>
            <a:r>
              <a:rPr lang="en-US" altLang="ko-KR" sz="2900" dirty="0">
                <a:solidFill>
                  <a:srgbClr val="000000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&amp;</a:t>
            </a:r>
            <a:r>
              <a:rPr lang="ko-KR" sz="2900" b="0" i="0" u="none" strike="noStrike" dirty="0">
                <a:solidFill>
                  <a:srgbClr val="000000"/>
                </a:solidFill>
                <a:ea typeface="Noto Sans KR DemiLight" panose="020B0200000000000000" pitchFamily="50" charset="-127"/>
              </a:rPr>
              <a:t>카테고리</a:t>
            </a:r>
            <a:r>
              <a:rPr lang="en-US" sz="2900" b="0" i="0" u="none" strike="noStrike" dirty="0">
                <a:solidFill>
                  <a:srgbClr val="000000"/>
                </a:solidFill>
                <a:latin typeface="Noto Sans KR DemiLight" panose="020B0200000000000000" pitchFamily="50" charset="-127"/>
              </a:rPr>
              <a:t>)</a:t>
            </a:r>
          </a:p>
          <a:p>
            <a:pPr lvl="0" algn="l">
              <a:lnSpc>
                <a:spcPct val="170149"/>
              </a:lnSpc>
            </a:pPr>
            <a:endParaRPr lang="en-US" sz="2900" b="0" i="0" u="none" strike="noStrike" dirty="0">
              <a:solidFill>
                <a:srgbClr val="000000"/>
              </a:solidFill>
              <a:latin typeface="Noto Sans KR DemiLight" panose="020B0200000000000000" pitchFamily="50" charset="-127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151100" y="-825500"/>
            <a:ext cx="1638300" cy="1638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16459200" y="-825500"/>
            <a:ext cx="1638300" cy="1638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-825500" y="8978900"/>
            <a:ext cx="2133600" cy="2133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36900" y="2603500"/>
            <a:ext cx="6400800" cy="75438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-5400000">
            <a:off x="1790700" y="990600"/>
            <a:ext cx="635000" cy="635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-5400000">
            <a:off x="2260600" y="990600"/>
            <a:ext cx="635000" cy="6350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752600" y="1168400"/>
            <a:ext cx="673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75530"/>
              </a:lnSpc>
            </a:pPr>
            <a:r>
              <a:rPr lang="en-US" sz="2800" b="0" i="0" u="none" strike="noStrike" spc="100" dirty="0">
                <a:solidFill>
                  <a:srgbClr val="FFFFFF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04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603500" y="1397000"/>
            <a:ext cx="5702300" cy="558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75530"/>
              </a:lnSpc>
            </a:pPr>
            <a:r>
              <a:rPr lang="ko-KR" sz="4800" b="0" i="0" u="none" strike="noStrike" spc="200">
                <a:solidFill>
                  <a:srgbClr val="000000"/>
                </a:solidFill>
                <a:ea typeface="맑은 고딕" panose="020B0503020000020004" pitchFamily="50" charset="-127"/>
              </a:rPr>
              <a:t>프로젝트</a:t>
            </a:r>
            <a:r>
              <a:rPr lang="en-US" sz="4800" b="0" i="0" u="none" strike="noStrike" spc="200">
                <a:solidFill>
                  <a:srgbClr val="000000"/>
                </a:solidFill>
                <a:latin typeface="맑은 고딕" panose="020B0503020000020004" pitchFamily="50" charset="-127"/>
              </a:rPr>
              <a:t> </a:t>
            </a:r>
            <a:r>
              <a:rPr lang="ko-KR" sz="4800" b="0" i="0" u="none" strike="noStrike" spc="200">
                <a:solidFill>
                  <a:srgbClr val="000000"/>
                </a:solidFill>
                <a:ea typeface="맑은 고딕" panose="020B0503020000020004" pitchFamily="50" charset="-127"/>
              </a:rPr>
              <a:t>결과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603500" y="2171700"/>
            <a:ext cx="56769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75530"/>
              </a:lnSpc>
            </a:pPr>
            <a:r>
              <a:rPr lang="ko-KR" sz="3600" b="0" i="0" u="none" strike="noStrike" spc="100" dirty="0">
                <a:solidFill>
                  <a:srgbClr val="595959"/>
                </a:solidFill>
                <a:ea typeface="Noto Sans KR DemiLight" panose="020B0200000000000000" pitchFamily="50" charset="-127"/>
              </a:rPr>
              <a:t>관리자</a:t>
            </a:r>
            <a:r>
              <a:rPr lang="en-US" sz="3600" b="0" i="0" u="none" strike="noStrike" spc="100" dirty="0">
                <a:solidFill>
                  <a:srgbClr val="595959"/>
                </a:solidFill>
                <a:latin typeface="Noto Sans KR DemiLight" panose="020B0200000000000000" pitchFamily="50" charset="-127"/>
              </a:rPr>
              <a:t>-</a:t>
            </a:r>
            <a:r>
              <a:rPr lang="ko-KR" sz="3600" b="0" i="0" u="none" strike="noStrike" spc="100" dirty="0">
                <a:solidFill>
                  <a:srgbClr val="595959"/>
                </a:solidFill>
                <a:ea typeface="Noto Sans KR DemiLight" panose="020B0200000000000000" pitchFamily="50" charset="-127"/>
              </a:rPr>
              <a:t>직군</a:t>
            </a:r>
            <a:r>
              <a:rPr lang="en-US" sz="3600" b="0" i="0" u="none" strike="noStrike" spc="100" dirty="0">
                <a:solidFill>
                  <a:srgbClr val="595959"/>
                </a:solidFill>
                <a:latin typeface="Noto Sans KR DemiLight" panose="020B0200000000000000" pitchFamily="50" charset="-127"/>
              </a:rPr>
              <a:t> </a:t>
            </a:r>
            <a:r>
              <a:rPr lang="ko-KR" sz="3600" b="0" i="0" u="none" strike="noStrike" spc="100" dirty="0">
                <a:solidFill>
                  <a:srgbClr val="595959"/>
                </a:solidFill>
                <a:ea typeface="Noto Sans KR DemiLight" panose="020B0200000000000000" pitchFamily="50" charset="-127"/>
              </a:rPr>
              <a:t>관리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36900" y="4470400"/>
            <a:ext cx="6299200" cy="43180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22900" y="9042400"/>
            <a:ext cx="1854200" cy="4826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40300" y="9575800"/>
            <a:ext cx="2794000" cy="4826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187700" y="3111500"/>
            <a:ext cx="6197600" cy="4826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200400" y="3695700"/>
            <a:ext cx="2997200" cy="4826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2768600" y="3098800"/>
            <a:ext cx="406400" cy="46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600" b="0" i="0" u="none" strike="noStrike" dirty="0">
                <a:solidFill>
                  <a:srgbClr val="D94925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①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768600" y="3759200"/>
            <a:ext cx="406400" cy="46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600" b="0" i="0" u="none" strike="noStrike" dirty="0">
                <a:solidFill>
                  <a:srgbClr val="D94925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②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2895600" y="4584700"/>
            <a:ext cx="152400" cy="46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600" b="0" i="0" u="none" strike="noStrike" dirty="0">
                <a:solidFill>
                  <a:srgbClr val="D94925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③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768600" y="4584700"/>
            <a:ext cx="406400" cy="46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600" b="0" i="0" u="none" strike="noStrike" dirty="0">
                <a:solidFill>
                  <a:srgbClr val="D94925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③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4787900" y="8991600"/>
            <a:ext cx="406400" cy="46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600" b="0" i="0" u="none" strike="noStrike" dirty="0">
                <a:solidFill>
                  <a:srgbClr val="D94925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④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4394200" y="9690100"/>
            <a:ext cx="406400" cy="46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600" b="0" i="0" u="none" strike="noStrike" dirty="0">
                <a:solidFill>
                  <a:srgbClr val="D94925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⑤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3500100" y="3797300"/>
            <a:ext cx="4533900" cy="4292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70149"/>
              </a:lnSpc>
            </a:pPr>
            <a:r>
              <a:rPr lang="en-US" sz="2900" b="0" i="0" u="none" strike="noStrike" dirty="0">
                <a:solidFill>
                  <a:srgbClr val="000000"/>
                </a:solidFill>
                <a:ea typeface="Noto Sans KR DemiLight" panose="020B0200000000000000" pitchFamily="50" charset="-127"/>
              </a:rPr>
              <a:t>① </a:t>
            </a:r>
            <a:r>
              <a:rPr lang="ko-KR" sz="2900" b="0" i="0" u="none" strike="noStrike" dirty="0">
                <a:solidFill>
                  <a:srgbClr val="000000"/>
                </a:solidFill>
                <a:ea typeface="Noto Sans KR DemiLight" panose="020B0200000000000000" pitchFamily="50" charset="-127"/>
              </a:rPr>
              <a:t>테이블</a:t>
            </a:r>
            <a:r>
              <a:rPr lang="en-US" sz="2900" b="0" i="0" u="none" strike="noStrike" dirty="0">
                <a:solidFill>
                  <a:srgbClr val="000000"/>
                </a:solidFill>
                <a:latin typeface="Noto Sans KR DemiLight" panose="020B0200000000000000" pitchFamily="50" charset="-127"/>
              </a:rPr>
              <a:t> </a:t>
            </a:r>
            <a:r>
              <a:rPr lang="ko-KR" sz="2900" b="0" i="0" u="none" strike="noStrike" dirty="0">
                <a:solidFill>
                  <a:srgbClr val="000000"/>
                </a:solidFill>
                <a:ea typeface="Noto Sans KR DemiLight" panose="020B0200000000000000" pitchFamily="50" charset="-127"/>
              </a:rPr>
              <a:t>머리</a:t>
            </a:r>
            <a:r>
              <a:rPr lang="en-US" sz="2900" b="0" i="0" u="none" strike="noStrike" dirty="0">
                <a:solidFill>
                  <a:srgbClr val="000000"/>
                </a:solidFill>
                <a:latin typeface="Noto Sans KR DemiLight" panose="020B0200000000000000" pitchFamily="50" charset="-127"/>
              </a:rPr>
              <a:t>&amp;</a:t>
            </a:r>
            <a:r>
              <a:rPr lang="ko-KR" sz="2900" b="0" i="0" u="none" strike="noStrike" dirty="0">
                <a:solidFill>
                  <a:srgbClr val="000000"/>
                </a:solidFill>
                <a:ea typeface="Noto Sans KR DemiLight" panose="020B0200000000000000" pitchFamily="50" charset="-127"/>
              </a:rPr>
              <a:t>삭제버튼</a:t>
            </a:r>
          </a:p>
          <a:p>
            <a:pPr lvl="0" algn="l">
              <a:lnSpc>
                <a:spcPct val="170149"/>
              </a:lnSpc>
            </a:pPr>
            <a:r>
              <a:rPr lang="en-US" sz="2900" b="0" i="0" u="none" strike="noStrike" dirty="0">
                <a:solidFill>
                  <a:srgbClr val="000000"/>
                </a:solidFill>
                <a:ea typeface="Noto Sans KR DemiLight" panose="020B0200000000000000" pitchFamily="50" charset="-127"/>
              </a:rPr>
              <a:t>② </a:t>
            </a:r>
            <a:r>
              <a:rPr lang="ko-KR" sz="2900" b="0" i="0" u="none" strike="noStrike" dirty="0">
                <a:solidFill>
                  <a:srgbClr val="000000"/>
                </a:solidFill>
                <a:ea typeface="Noto Sans KR DemiLight" panose="020B0200000000000000" pitchFamily="50" charset="-127"/>
              </a:rPr>
              <a:t>직군</a:t>
            </a:r>
            <a:r>
              <a:rPr lang="en-US" sz="2900" b="0" i="0" u="none" strike="noStrike" dirty="0">
                <a:solidFill>
                  <a:srgbClr val="000000"/>
                </a:solidFill>
                <a:latin typeface="Noto Sans KR DemiLight" panose="020B0200000000000000" pitchFamily="50" charset="-127"/>
              </a:rPr>
              <a:t> </a:t>
            </a:r>
            <a:r>
              <a:rPr lang="ko-KR" sz="2900" b="0" i="0" u="none" strike="noStrike" dirty="0">
                <a:solidFill>
                  <a:srgbClr val="000000"/>
                </a:solidFill>
                <a:ea typeface="Noto Sans KR DemiLight" panose="020B0200000000000000" pitchFamily="50" charset="-127"/>
              </a:rPr>
              <a:t>추가</a:t>
            </a:r>
            <a:r>
              <a:rPr lang="en-US" sz="2900" b="0" i="0" u="none" strike="noStrike" dirty="0">
                <a:solidFill>
                  <a:srgbClr val="000000"/>
                </a:solidFill>
                <a:latin typeface="Noto Sans KR DemiLight" panose="020B0200000000000000" pitchFamily="50" charset="-127"/>
              </a:rPr>
              <a:t> </a:t>
            </a:r>
            <a:r>
              <a:rPr lang="ko-KR" sz="2900" b="0" i="0" u="none" strike="noStrike" dirty="0">
                <a:solidFill>
                  <a:srgbClr val="000000"/>
                </a:solidFill>
                <a:ea typeface="Noto Sans KR DemiLight" panose="020B0200000000000000" pitchFamily="50" charset="-127"/>
              </a:rPr>
              <a:t>기능</a:t>
            </a:r>
          </a:p>
          <a:p>
            <a:pPr lvl="0" algn="l">
              <a:lnSpc>
                <a:spcPct val="170149"/>
              </a:lnSpc>
            </a:pPr>
            <a:r>
              <a:rPr lang="en-US" sz="2900" b="0" i="0" u="none" strike="noStrike" dirty="0">
                <a:solidFill>
                  <a:srgbClr val="000000"/>
                </a:solidFill>
                <a:ea typeface="Noto Sans KR DemiLight" panose="020B0200000000000000" pitchFamily="50" charset="-127"/>
              </a:rPr>
              <a:t>③ </a:t>
            </a:r>
            <a:r>
              <a:rPr lang="ko-KR" altLang="en-US" sz="2900" b="0" i="0" u="none" strike="noStrike" dirty="0">
                <a:solidFill>
                  <a:srgbClr val="000000"/>
                </a:solidFill>
                <a:ea typeface="Noto Sans KR DemiLight" panose="020B0200000000000000" pitchFamily="50" charset="-127"/>
              </a:rPr>
              <a:t>직군 관리 목록</a:t>
            </a:r>
            <a:endParaRPr lang="ko-KR" sz="2900" b="0" i="0" u="none" strike="noStrike" dirty="0">
              <a:solidFill>
                <a:srgbClr val="000000"/>
              </a:solidFill>
              <a:ea typeface="Noto Sans KR DemiLight" panose="020B0200000000000000" pitchFamily="50" charset="-127"/>
            </a:endParaRPr>
          </a:p>
          <a:p>
            <a:pPr lvl="0" algn="l">
              <a:lnSpc>
                <a:spcPct val="170149"/>
              </a:lnSpc>
            </a:pPr>
            <a:r>
              <a:rPr lang="en-US" sz="2900" b="0" i="0" u="none" strike="noStrike" dirty="0">
                <a:solidFill>
                  <a:srgbClr val="000000"/>
                </a:solidFill>
                <a:ea typeface="Noto Sans KR DemiLight" panose="020B0200000000000000" pitchFamily="50" charset="-127"/>
              </a:rPr>
              <a:t>④</a:t>
            </a:r>
            <a:r>
              <a:rPr lang="ko-KR" sz="2900" b="0" i="0" u="none" strike="noStrike" dirty="0" err="1">
                <a:solidFill>
                  <a:srgbClr val="000000"/>
                </a:solidFill>
                <a:ea typeface="Noto Sans KR DemiLight" panose="020B0200000000000000" pitchFamily="50" charset="-127"/>
              </a:rPr>
              <a:t>페이지네이션</a:t>
            </a:r>
            <a:endParaRPr lang="ko-KR" sz="2900" b="0" i="0" u="none" strike="noStrike" dirty="0">
              <a:solidFill>
                <a:srgbClr val="000000"/>
              </a:solidFill>
              <a:ea typeface="Noto Sans KR DemiLight" panose="020B0200000000000000" pitchFamily="50" charset="-127"/>
            </a:endParaRPr>
          </a:p>
          <a:p>
            <a:pPr lvl="0" algn="l">
              <a:lnSpc>
                <a:spcPct val="170149"/>
              </a:lnSpc>
            </a:pPr>
            <a:r>
              <a:rPr lang="en-US" sz="2900" b="0" i="0" u="none" strike="noStrike" dirty="0">
                <a:solidFill>
                  <a:srgbClr val="000000"/>
                </a:solidFill>
                <a:ea typeface="Noto Sans KR DemiLight" panose="020B0200000000000000" pitchFamily="50" charset="-127"/>
              </a:rPr>
              <a:t>⑤</a:t>
            </a:r>
            <a:r>
              <a:rPr lang="ko-KR" sz="2900" b="0" i="0" u="none" strike="noStrike" dirty="0">
                <a:solidFill>
                  <a:srgbClr val="000000"/>
                </a:solidFill>
                <a:ea typeface="Noto Sans KR DemiLight" panose="020B0200000000000000" pitchFamily="50" charset="-127"/>
              </a:rPr>
              <a:t>검색</a:t>
            </a:r>
            <a:r>
              <a:rPr lang="en-US" sz="2900" b="0" i="0" u="none" strike="noStrike" dirty="0">
                <a:solidFill>
                  <a:srgbClr val="000000"/>
                </a:solidFill>
                <a:latin typeface="Noto Sans KR DemiLight" panose="020B0200000000000000" pitchFamily="50" charset="-127"/>
              </a:rPr>
              <a:t>(</a:t>
            </a:r>
            <a:r>
              <a:rPr lang="ko-KR" sz="2900" b="0" i="0" u="none" strike="noStrike" dirty="0" err="1">
                <a:solidFill>
                  <a:srgbClr val="000000"/>
                </a:solidFill>
                <a:ea typeface="Noto Sans KR DemiLight" panose="020B0200000000000000" pitchFamily="50" charset="-127"/>
              </a:rPr>
              <a:t>직군명</a:t>
            </a:r>
            <a:r>
              <a:rPr lang="en-US" sz="2900" b="0" i="0" u="none" strike="noStrike" dirty="0">
                <a:solidFill>
                  <a:srgbClr val="000000"/>
                </a:solidFill>
                <a:latin typeface="Noto Sans KR DemiLight" panose="020B0200000000000000" pitchFamily="50" charset="-127"/>
              </a:rPr>
              <a:t>)</a:t>
            </a:r>
          </a:p>
          <a:p>
            <a:pPr lvl="0" algn="l">
              <a:lnSpc>
                <a:spcPct val="170149"/>
              </a:lnSpc>
            </a:pPr>
            <a:endParaRPr lang="en-US" sz="2900" b="0" i="0" u="none" strike="noStrike" dirty="0">
              <a:solidFill>
                <a:srgbClr val="000000"/>
              </a:solidFill>
              <a:latin typeface="Noto Sans KR DemiLight" panose="020B0200000000000000" pitchFamily="50" charset="-127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151100" y="-825500"/>
            <a:ext cx="1638300" cy="1638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16459200" y="-825500"/>
            <a:ext cx="1638300" cy="1638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-825500" y="8978900"/>
            <a:ext cx="2133600" cy="2133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46600" y="3022600"/>
            <a:ext cx="5207000" cy="61722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-5400000">
            <a:off x="1790700" y="990600"/>
            <a:ext cx="635000" cy="635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-5400000">
            <a:off x="2260600" y="990600"/>
            <a:ext cx="635000" cy="6350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752600" y="1168400"/>
            <a:ext cx="673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75530"/>
              </a:lnSpc>
            </a:pPr>
            <a:r>
              <a:rPr lang="en-US" sz="2800" b="0" i="0" u="none" strike="noStrike" spc="100" dirty="0">
                <a:solidFill>
                  <a:srgbClr val="FFFFFF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04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603500" y="1397000"/>
            <a:ext cx="5702300" cy="558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75530"/>
              </a:lnSpc>
            </a:pPr>
            <a:r>
              <a:rPr lang="ko-KR" sz="4800" b="0" i="0" u="none" strike="noStrike" spc="200">
                <a:solidFill>
                  <a:srgbClr val="000000"/>
                </a:solidFill>
                <a:ea typeface="맑은 고딕" panose="020B0503020000020004" pitchFamily="50" charset="-127"/>
              </a:rPr>
              <a:t>프로젝트</a:t>
            </a:r>
            <a:r>
              <a:rPr lang="en-US" sz="4800" b="0" i="0" u="none" strike="noStrike" spc="200">
                <a:solidFill>
                  <a:srgbClr val="000000"/>
                </a:solidFill>
                <a:latin typeface="맑은 고딕" panose="020B0503020000020004" pitchFamily="50" charset="-127"/>
              </a:rPr>
              <a:t> </a:t>
            </a:r>
            <a:r>
              <a:rPr lang="ko-KR" sz="4800" b="0" i="0" u="none" strike="noStrike" spc="200">
                <a:solidFill>
                  <a:srgbClr val="000000"/>
                </a:solidFill>
                <a:ea typeface="맑은 고딕" panose="020B0503020000020004" pitchFamily="50" charset="-127"/>
              </a:rPr>
              <a:t>결과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603500" y="2171700"/>
            <a:ext cx="56769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75530"/>
              </a:lnSpc>
            </a:pPr>
            <a:r>
              <a:rPr lang="ko-KR" sz="3600" b="0" i="0" u="none" strike="noStrike" spc="100" dirty="0">
                <a:solidFill>
                  <a:srgbClr val="595959"/>
                </a:solidFill>
                <a:ea typeface="Noto Sans KR DemiLight" panose="020B0200000000000000" pitchFamily="50" charset="-127"/>
              </a:rPr>
              <a:t>관리자</a:t>
            </a:r>
            <a:r>
              <a:rPr lang="en-US" sz="3600" b="0" i="0" u="none" strike="noStrike" spc="100" dirty="0">
                <a:solidFill>
                  <a:srgbClr val="595959"/>
                </a:solidFill>
                <a:latin typeface="Noto Sans KR DemiLight" panose="020B0200000000000000" pitchFamily="50" charset="-127"/>
              </a:rPr>
              <a:t>-</a:t>
            </a:r>
            <a:r>
              <a:rPr lang="ko-KR" sz="3600" b="0" i="0" u="none" strike="noStrike" spc="100" dirty="0">
                <a:solidFill>
                  <a:srgbClr val="595959"/>
                </a:solidFill>
                <a:ea typeface="Noto Sans KR DemiLight" panose="020B0200000000000000" pitchFamily="50" charset="-127"/>
              </a:rPr>
              <a:t>직무</a:t>
            </a:r>
            <a:r>
              <a:rPr lang="en-US" sz="3600" b="0" i="0" u="none" strike="noStrike" spc="100" dirty="0">
                <a:solidFill>
                  <a:srgbClr val="595959"/>
                </a:solidFill>
                <a:latin typeface="Noto Sans KR DemiLight" panose="020B0200000000000000" pitchFamily="50" charset="-127"/>
              </a:rPr>
              <a:t> </a:t>
            </a:r>
            <a:r>
              <a:rPr lang="ko-KR" sz="3600" b="0" i="0" u="none" strike="noStrike" spc="100" dirty="0">
                <a:solidFill>
                  <a:srgbClr val="595959"/>
                </a:solidFill>
                <a:ea typeface="Noto Sans KR DemiLight" panose="020B0200000000000000" pitchFamily="50" charset="-127"/>
              </a:rPr>
              <a:t>관리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182600" y="3822700"/>
            <a:ext cx="4851400" cy="4292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70149"/>
              </a:lnSpc>
            </a:pPr>
            <a:r>
              <a:rPr lang="en-US" sz="2900" b="0" i="0" u="none" strike="noStrike" dirty="0">
                <a:solidFill>
                  <a:srgbClr val="000000"/>
                </a:solidFill>
                <a:ea typeface="Noto Sans KR DemiLight" panose="020B0200000000000000" pitchFamily="50" charset="-127"/>
              </a:rPr>
              <a:t>① </a:t>
            </a:r>
            <a:r>
              <a:rPr lang="ko-KR" sz="2900" b="0" i="0" u="none" strike="noStrike" dirty="0">
                <a:solidFill>
                  <a:srgbClr val="000000"/>
                </a:solidFill>
                <a:ea typeface="Noto Sans KR DemiLight" panose="020B0200000000000000" pitchFamily="50" charset="-127"/>
              </a:rPr>
              <a:t>테이블</a:t>
            </a:r>
            <a:r>
              <a:rPr lang="en-US" sz="2900" b="0" i="0" u="none" strike="noStrike" dirty="0">
                <a:solidFill>
                  <a:srgbClr val="000000"/>
                </a:solidFill>
                <a:latin typeface="Noto Sans KR DemiLight" panose="020B0200000000000000" pitchFamily="50" charset="-127"/>
              </a:rPr>
              <a:t> </a:t>
            </a:r>
            <a:r>
              <a:rPr lang="ko-KR" sz="2900" b="0" i="0" u="none" strike="noStrike" dirty="0">
                <a:solidFill>
                  <a:srgbClr val="000000"/>
                </a:solidFill>
                <a:ea typeface="Noto Sans KR DemiLight" panose="020B0200000000000000" pitchFamily="50" charset="-127"/>
              </a:rPr>
              <a:t>머리</a:t>
            </a:r>
            <a:r>
              <a:rPr lang="en-US" sz="2900" b="0" i="0" u="none" strike="noStrike" dirty="0">
                <a:solidFill>
                  <a:srgbClr val="000000"/>
                </a:solidFill>
                <a:latin typeface="Noto Sans KR DemiLight" panose="020B0200000000000000" pitchFamily="50" charset="-127"/>
              </a:rPr>
              <a:t>&amp;</a:t>
            </a:r>
            <a:r>
              <a:rPr lang="ko-KR" sz="2900" b="0" i="0" u="none" strike="noStrike" dirty="0">
                <a:solidFill>
                  <a:srgbClr val="000000"/>
                </a:solidFill>
                <a:ea typeface="Noto Sans KR DemiLight" panose="020B0200000000000000" pitchFamily="50" charset="-127"/>
              </a:rPr>
              <a:t>삭제버튼</a:t>
            </a:r>
          </a:p>
          <a:p>
            <a:pPr lvl="0" algn="l">
              <a:lnSpc>
                <a:spcPct val="170149"/>
              </a:lnSpc>
            </a:pPr>
            <a:r>
              <a:rPr lang="en-US" sz="2900" b="0" i="0" u="none" strike="noStrike" dirty="0">
                <a:solidFill>
                  <a:srgbClr val="000000"/>
                </a:solidFill>
                <a:ea typeface="Noto Sans KR DemiLight" panose="020B0200000000000000" pitchFamily="50" charset="-127"/>
              </a:rPr>
              <a:t>② </a:t>
            </a:r>
            <a:r>
              <a:rPr lang="ko-KR" sz="2900" b="0" i="0" u="none" strike="noStrike" dirty="0">
                <a:solidFill>
                  <a:srgbClr val="000000"/>
                </a:solidFill>
                <a:ea typeface="Noto Sans KR DemiLight" panose="020B0200000000000000" pitchFamily="50" charset="-127"/>
              </a:rPr>
              <a:t>직무</a:t>
            </a:r>
            <a:r>
              <a:rPr lang="en-US" sz="2900" b="0" i="0" u="none" strike="noStrike" dirty="0">
                <a:solidFill>
                  <a:srgbClr val="000000"/>
                </a:solidFill>
                <a:latin typeface="Noto Sans KR DemiLight" panose="020B0200000000000000" pitchFamily="50" charset="-127"/>
              </a:rPr>
              <a:t> </a:t>
            </a:r>
            <a:r>
              <a:rPr lang="ko-KR" sz="2900" b="0" i="0" u="none" strike="noStrike" dirty="0">
                <a:solidFill>
                  <a:srgbClr val="000000"/>
                </a:solidFill>
                <a:ea typeface="Noto Sans KR DemiLight" panose="020B0200000000000000" pitchFamily="50" charset="-127"/>
              </a:rPr>
              <a:t>추가</a:t>
            </a:r>
            <a:r>
              <a:rPr lang="en-US" sz="2900" b="0" i="0" u="none" strike="noStrike" dirty="0">
                <a:solidFill>
                  <a:srgbClr val="000000"/>
                </a:solidFill>
                <a:latin typeface="Noto Sans KR DemiLight" panose="020B0200000000000000" pitchFamily="50" charset="-127"/>
              </a:rPr>
              <a:t> </a:t>
            </a:r>
            <a:r>
              <a:rPr lang="ko-KR" sz="2900" b="0" i="0" u="none" strike="noStrike" dirty="0">
                <a:solidFill>
                  <a:srgbClr val="000000"/>
                </a:solidFill>
                <a:ea typeface="Noto Sans KR DemiLight" panose="020B0200000000000000" pitchFamily="50" charset="-127"/>
              </a:rPr>
              <a:t>기능</a:t>
            </a:r>
            <a:r>
              <a:rPr lang="en-US" sz="2900" b="0" i="0" u="none" strike="noStrike" dirty="0">
                <a:solidFill>
                  <a:srgbClr val="000000"/>
                </a:solidFill>
                <a:latin typeface="Noto Sans KR DemiLight" panose="020B0200000000000000" pitchFamily="50" charset="-127"/>
              </a:rPr>
              <a:t>(</a:t>
            </a:r>
            <a:r>
              <a:rPr lang="ko-KR" sz="2900" b="0" i="0" u="none" strike="noStrike" dirty="0" err="1">
                <a:solidFill>
                  <a:srgbClr val="000000"/>
                </a:solidFill>
                <a:ea typeface="Noto Sans KR DemiLight" panose="020B0200000000000000" pitchFamily="50" charset="-127"/>
              </a:rPr>
              <a:t>셀렉트박스</a:t>
            </a:r>
            <a:r>
              <a:rPr lang="en-US" sz="2900" b="0" i="0" u="none" strike="noStrike" dirty="0">
                <a:solidFill>
                  <a:srgbClr val="000000"/>
                </a:solidFill>
                <a:latin typeface="Noto Sans KR DemiLight" panose="020B0200000000000000" pitchFamily="50" charset="-127"/>
              </a:rPr>
              <a:t>)</a:t>
            </a:r>
          </a:p>
          <a:p>
            <a:pPr lvl="0" algn="l">
              <a:lnSpc>
                <a:spcPct val="170149"/>
              </a:lnSpc>
            </a:pPr>
            <a:r>
              <a:rPr lang="en-US" sz="2900" b="0" i="0" u="none" strike="noStrike" dirty="0">
                <a:solidFill>
                  <a:srgbClr val="000000"/>
                </a:solidFill>
                <a:ea typeface="Noto Sans KR DemiLight" panose="020B0200000000000000" pitchFamily="50" charset="-127"/>
              </a:rPr>
              <a:t>③ </a:t>
            </a:r>
            <a:r>
              <a:rPr lang="ko-KR" altLang="en-US" sz="2900" b="0" i="0" u="none" strike="noStrike" dirty="0">
                <a:solidFill>
                  <a:srgbClr val="000000"/>
                </a:solidFill>
                <a:ea typeface="Noto Sans KR DemiLight" panose="020B0200000000000000" pitchFamily="50" charset="-127"/>
              </a:rPr>
              <a:t>직무 관리 목록</a:t>
            </a:r>
            <a:endParaRPr lang="ko-KR" sz="2900" b="0" i="0" u="none" strike="noStrike" dirty="0">
              <a:solidFill>
                <a:srgbClr val="000000"/>
              </a:solidFill>
              <a:ea typeface="Noto Sans KR DemiLight" panose="020B0200000000000000" pitchFamily="50" charset="-127"/>
            </a:endParaRPr>
          </a:p>
          <a:p>
            <a:pPr lvl="0" algn="l">
              <a:lnSpc>
                <a:spcPct val="170149"/>
              </a:lnSpc>
            </a:pPr>
            <a:r>
              <a:rPr lang="en-US" sz="2900" b="0" i="0" u="none" strike="noStrike" dirty="0">
                <a:solidFill>
                  <a:srgbClr val="000000"/>
                </a:solidFill>
                <a:ea typeface="Noto Sans KR DemiLight" panose="020B0200000000000000" pitchFamily="50" charset="-127"/>
              </a:rPr>
              <a:t>④</a:t>
            </a:r>
            <a:r>
              <a:rPr lang="ko-KR" sz="2900" b="0" i="0" u="none" strike="noStrike" dirty="0" err="1">
                <a:solidFill>
                  <a:srgbClr val="000000"/>
                </a:solidFill>
                <a:ea typeface="Noto Sans KR DemiLight" panose="020B0200000000000000" pitchFamily="50" charset="-127"/>
              </a:rPr>
              <a:t>페이지네이션</a:t>
            </a:r>
            <a:endParaRPr lang="ko-KR" sz="2900" b="0" i="0" u="none" strike="noStrike" dirty="0">
              <a:solidFill>
                <a:srgbClr val="000000"/>
              </a:solidFill>
              <a:ea typeface="Noto Sans KR DemiLight" panose="020B0200000000000000" pitchFamily="50" charset="-127"/>
            </a:endParaRPr>
          </a:p>
          <a:p>
            <a:pPr lvl="0" algn="l">
              <a:lnSpc>
                <a:spcPct val="170149"/>
              </a:lnSpc>
            </a:pPr>
            <a:r>
              <a:rPr lang="en-US" sz="2900" b="0" i="0" u="none" strike="noStrike" dirty="0">
                <a:solidFill>
                  <a:srgbClr val="000000"/>
                </a:solidFill>
                <a:ea typeface="Noto Sans KR DemiLight" panose="020B0200000000000000" pitchFamily="50" charset="-127"/>
              </a:rPr>
              <a:t>⑤</a:t>
            </a:r>
            <a:r>
              <a:rPr lang="ko-KR" sz="2900" b="0" i="0" u="none" strike="noStrike" dirty="0">
                <a:solidFill>
                  <a:srgbClr val="000000"/>
                </a:solidFill>
                <a:ea typeface="Noto Sans KR DemiLight" panose="020B0200000000000000" pitchFamily="50" charset="-127"/>
              </a:rPr>
              <a:t>검색</a:t>
            </a:r>
            <a:r>
              <a:rPr lang="en-US" sz="2900" b="0" i="0" u="none" strike="noStrike" dirty="0">
                <a:solidFill>
                  <a:srgbClr val="000000"/>
                </a:solidFill>
                <a:latin typeface="Noto Sans KR DemiLight" panose="020B0200000000000000" pitchFamily="50" charset="-127"/>
              </a:rPr>
              <a:t>(</a:t>
            </a:r>
            <a:r>
              <a:rPr lang="ko-KR" sz="2900" b="0" i="0" u="none" strike="noStrike" dirty="0" err="1">
                <a:solidFill>
                  <a:srgbClr val="000000"/>
                </a:solidFill>
                <a:ea typeface="Noto Sans KR DemiLight" panose="020B0200000000000000" pitchFamily="50" charset="-127"/>
              </a:rPr>
              <a:t>직무명</a:t>
            </a:r>
            <a:r>
              <a:rPr lang="en-US" sz="2900" b="0" i="0" u="none" strike="noStrike" dirty="0">
                <a:solidFill>
                  <a:srgbClr val="000000"/>
                </a:solidFill>
                <a:latin typeface="Noto Sans KR DemiLight" panose="020B0200000000000000" pitchFamily="50" charset="-127"/>
              </a:rPr>
              <a:t>)</a:t>
            </a:r>
          </a:p>
          <a:p>
            <a:pPr lvl="0" algn="l">
              <a:lnSpc>
                <a:spcPct val="170149"/>
              </a:lnSpc>
            </a:pPr>
            <a:endParaRPr lang="en-US" sz="2900" b="0" i="0" u="none" strike="noStrike" dirty="0">
              <a:solidFill>
                <a:srgbClr val="000000"/>
              </a:solidFill>
              <a:latin typeface="Noto Sans KR DemiLight" panose="020B0200000000000000" pitchFamily="50" charset="-127"/>
            </a:endParaRP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99000" y="4432300"/>
            <a:ext cx="5054600" cy="37084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11700" y="3441700"/>
            <a:ext cx="5041900" cy="4826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24400" y="3937000"/>
            <a:ext cx="3848100" cy="4826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22900" y="8242300"/>
            <a:ext cx="3721100" cy="4826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159500" y="8737600"/>
            <a:ext cx="2095500" cy="368300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4343400" y="3314700"/>
            <a:ext cx="406400" cy="46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600" b="0" i="0" u="none" strike="noStrike" dirty="0">
                <a:solidFill>
                  <a:srgbClr val="D94925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①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4343400" y="3886200"/>
            <a:ext cx="406400" cy="46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600" b="0" i="0" u="none" strike="noStrike" dirty="0">
                <a:solidFill>
                  <a:srgbClr val="D94925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②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4178300" y="4737100"/>
            <a:ext cx="406400" cy="46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600" b="0" i="0" u="none" strike="noStrike" dirty="0">
                <a:solidFill>
                  <a:srgbClr val="D94925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③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4991100" y="8216900"/>
            <a:ext cx="406400" cy="46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600" b="0" i="0" u="none" strike="noStrike" dirty="0">
                <a:solidFill>
                  <a:srgbClr val="D94925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④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5689600" y="8712200"/>
            <a:ext cx="406400" cy="46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600" b="0" i="0" u="none" strike="noStrike" dirty="0">
                <a:solidFill>
                  <a:srgbClr val="D94925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⑤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151100" y="-825500"/>
            <a:ext cx="1638300" cy="1638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16459200" y="-825500"/>
            <a:ext cx="1638300" cy="1638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-825500" y="8978900"/>
            <a:ext cx="2133600" cy="2133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3200" y="3022600"/>
            <a:ext cx="5181600" cy="61722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-5400000">
            <a:off x="1790700" y="990600"/>
            <a:ext cx="635000" cy="635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-5400000">
            <a:off x="2260600" y="990600"/>
            <a:ext cx="635000" cy="6350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752600" y="1168400"/>
            <a:ext cx="673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75530"/>
              </a:lnSpc>
            </a:pPr>
            <a:r>
              <a:rPr lang="en-US" sz="2800" b="0" i="0" u="none" strike="noStrike" spc="100" dirty="0">
                <a:solidFill>
                  <a:srgbClr val="FFFFFF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04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603500" y="1397000"/>
            <a:ext cx="5702300" cy="558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75530"/>
              </a:lnSpc>
            </a:pPr>
            <a:r>
              <a:rPr lang="ko-KR" sz="4800" b="0" i="0" u="none" strike="noStrike" spc="200">
                <a:solidFill>
                  <a:srgbClr val="000000"/>
                </a:solidFill>
                <a:ea typeface="맑은 고딕" panose="020B0503020000020004" pitchFamily="50" charset="-127"/>
              </a:rPr>
              <a:t>프로젝트</a:t>
            </a:r>
            <a:r>
              <a:rPr lang="en-US" sz="4800" b="0" i="0" u="none" strike="noStrike" spc="200">
                <a:solidFill>
                  <a:srgbClr val="000000"/>
                </a:solidFill>
                <a:latin typeface="맑은 고딕" panose="020B0503020000020004" pitchFamily="50" charset="-127"/>
              </a:rPr>
              <a:t> </a:t>
            </a:r>
            <a:r>
              <a:rPr lang="ko-KR" sz="4800" b="0" i="0" u="none" strike="noStrike" spc="200">
                <a:solidFill>
                  <a:srgbClr val="000000"/>
                </a:solidFill>
                <a:ea typeface="맑은 고딕" panose="020B0503020000020004" pitchFamily="50" charset="-127"/>
              </a:rPr>
              <a:t>결과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603500" y="2171700"/>
            <a:ext cx="56769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75530"/>
              </a:lnSpc>
            </a:pPr>
            <a:r>
              <a:rPr lang="ko-KR" sz="3600" b="0" i="0" u="none" strike="noStrike" spc="100" dirty="0">
                <a:solidFill>
                  <a:srgbClr val="595959"/>
                </a:solidFill>
                <a:ea typeface="Noto Sans KR DemiLight" panose="020B0200000000000000" pitchFamily="50" charset="-127"/>
              </a:rPr>
              <a:t>관리자</a:t>
            </a:r>
            <a:r>
              <a:rPr lang="en-US" sz="3600" b="0" i="0" u="none" strike="noStrike" spc="100" dirty="0">
                <a:solidFill>
                  <a:srgbClr val="595959"/>
                </a:solidFill>
                <a:latin typeface="Noto Sans KR DemiLight" panose="020B0200000000000000" pitchFamily="50" charset="-127"/>
              </a:rPr>
              <a:t>-</a:t>
            </a:r>
            <a:r>
              <a:rPr lang="ko-KR" sz="3600" b="0" i="0" u="none" strike="noStrike" spc="100" dirty="0">
                <a:solidFill>
                  <a:srgbClr val="595959"/>
                </a:solidFill>
                <a:ea typeface="Noto Sans KR DemiLight" panose="020B0200000000000000" pitchFamily="50" charset="-127"/>
              </a:rPr>
              <a:t>스킬</a:t>
            </a:r>
            <a:r>
              <a:rPr lang="en-US" sz="3600" b="0" i="0" u="none" strike="noStrike" spc="100" dirty="0">
                <a:solidFill>
                  <a:srgbClr val="595959"/>
                </a:solidFill>
                <a:latin typeface="Noto Sans KR DemiLight" panose="020B0200000000000000" pitchFamily="50" charset="-127"/>
              </a:rPr>
              <a:t> </a:t>
            </a:r>
            <a:r>
              <a:rPr lang="ko-KR" sz="3600" b="0" i="0" u="none" strike="noStrike" spc="100" dirty="0">
                <a:solidFill>
                  <a:srgbClr val="595959"/>
                </a:solidFill>
                <a:ea typeface="Noto Sans KR DemiLight" panose="020B0200000000000000" pitchFamily="50" charset="-127"/>
              </a:rPr>
              <a:t>관리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13200" y="4508500"/>
            <a:ext cx="5207000" cy="35052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76700" y="3416300"/>
            <a:ext cx="5041900" cy="4826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089400" y="3911600"/>
            <a:ext cx="3848100" cy="4826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24400" y="8204200"/>
            <a:ext cx="3670300" cy="4445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435600" y="8686800"/>
            <a:ext cx="2260600" cy="4064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3619500" y="3289300"/>
            <a:ext cx="406400" cy="46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600" b="0" i="0" u="none" strike="noStrike" dirty="0">
                <a:solidFill>
                  <a:srgbClr val="D94925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①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3594100" y="3860800"/>
            <a:ext cx="406400" cy="46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600" b="0" i="0" u="none" strike="noStrike" dirty="0">
                <a:solidFill>
                  <a:srgbClr val="D94925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②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3568700" y="4711700"/>
            <a:ext cx="406400" cy="46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600" b="0" i="0" u="none" strike="noStrike" dirty="0">
                <a:solidFill>
                  <a:srgbClr val="D94925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③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4127500" y="8293100"/>
            <a:ext cx="406400" cy="46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600" b="0" i="0" u="none" strike="noStrike" dirty="0">
                <a:solidFill>
                  <a:srgbClr val="D94925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④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4953000" y="8750300"/>
            <a:ext cx="406400" cy="46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600" b="0" i="0" u="none" strike="noStrike" dirty="0">
                <a:solidFill>
                  <a:srgbClr val="D94925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⑤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3258800" y="3797300"/>
            <a:ext cx="4775200" cy="4292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70149"/>
              </a:lnSpc>
            </a:pPr>
            <a:r>
              <a:rPr lang="en-US" sz="2900" b="0" i="0" u="none" strike="noStrike" dirty="0">
                <a:solidFill>
                  <a:srgbClr val="000000"/>
                </a:solidFill>
                <a:ea typeface="Noto Sans KR DemiLight" panose="020B0200000000000000" pitchFamily="50" charset="-127"/>
              </a:rPr>
              <a:t>① </a:t>
            </a:r>
            <a:r>
              <a:rPr lang="ko-KR" sz="2900" b="0" i="0" u="none" strike="noStrike" dirty="0">
                <a:solidFill>
                  <a:srgbClr val="000000"/>
                </a:solidFill>
                <a:ea typeface="Noto Sans KR DemiLight" panose="020B0200000000000000" pitchFamily="50" charset="-127"/>
              </a:rPr>
              <a:t>테이블</a:t>
            </a:r>
            <a:r>
              <a:rPr lang="en-US" sz="2900" b="0" i="0" u="none" strike="noStrike" dirty="0">
                <a:solidFill>
                  <a:srgbClr val="000000"/>
                </a:solidFill>
                <a:latin typeface="Noto Sans KR DemiLight" panose="020B0200000000000000" pitchFamily="50" charset="-127"/>
              </a:rPr>
              <a:t> </a:t>
            </a:r>
            <a:r>
              <a:rPr lang="ko-KR" sz="2900" b="0" i="0" u="none" strike="noStrike" dirty="0">
                <a:solidFill>
                  <a:srgbClr val="000000"/>
                </a:solidFill>
                <a:ea typeface="Noto Sans KR DemiLight" panose="020B0200000000000000" pitchFamily="50" charset="-127"/>
              </a:rPr>
              <a:t>머리</a:t>
            </a:r>
            <a:r>
              <a:rPr lang="en-US" sz="2900" b="0" i="0" u="none" strike="noStrike" dirty="0">
                <a:solidFill>
                  <a:srgbClr val="000000"/>
                </a:solidFill>
                <a:latin typeface="Noto Sans KR DemiLight" panose="020B0200000000000000" pitchFamily="50" charset="-127"/>
              </a:rPr>
              <a:t>&amp;</a:t>
            </a:r>
            <a:r>
              <a:rPr lang="ko-KR" sz="2900" b="0" i="0" u="none" strike="noStrike" dirty="0">
                <a:solidFill>
                  <a:srgbClr val="000000"/>
                </a:solidFill>
                <a:ea typeface="Noto Sans KR DemiLight" panose="020B0200000000000000" pitchFamily="50" charset="-127"/>
              </a:rPr>
              <a:t>삭제버튼</a:t>
            </a:r>
          </a:p>
          <a:p>
            <a:pPr lvl="0" algn="l">
              <a:lnSpc>
                <a:spcPct val="170149"/>
              </a:lnSpc>
            </a:pPr>
            <a:r>
              <a:rPr lang="en-US" sz="2900" b="0" i="0" u="none" strike="noStrike" dirty="0">
                <a:solidFill>
                  <a:srgbClr val="000000"/>
                </a:solidFill>
                <a:ea typeface="Noto Sans KR DemiLight" panose="020B0200000000000000" pitchFamily="50" charset="-127"/>
              </a:rPr>
              <a:t>② </a:t>
            </a:r>
            <a:r>
              <a:rPr lang="ko-KR" sz="2900" b="0" i="0" u="none" strike="noStrike" dirty="0">
                <a:solidFill>
                  <a:srgbClr val="000000"/>
                </a:solidFill>
                <a:ea typeface="Noto Sans KR DemiLight" panose="020B0200000000000000" pitchFamily="50" charset="-127"/>
              </a:rPr>
              <a:t>스킬</a:t>
            </a:r>
            <a:r>
              <a:rPr lang="en-US" sz="2900" b="0" i="0" u="none" strike="noStrike" dirty="0">
                <a:solidFill>
                  <a:srgbClr val="000000"/>
                </a:solidFill>
                <a:latin typeface="Noto Sans KR DemiLight" panose="020B0200000000000000" pitchFamily="50" charset="-127"/>
              </a:rPr>
              <a:t> </a:t>
            </a:r>
            <a:r>
              <a:rPr lang="ko-KR" sz="2900" b="0" i="0" u="none" strike="noStrike" dirty="0">
                <a:solidFill>
                  <a:srgbClr val="000000"/>
                </a:solidFill>
                <a:ea typeface="Noto Sans KR DemiLight" panose="020B0200000000000000" pitchFamily="50" charset="-127"/>
              </a:rPr>
              <a:t>추가</a:t>
            </a:r>
            <a:r>
              <a:rPr lang="en-US" sz="2900" b="0" i="0" u="none" strike="noStrike" dirty="0">
                <a:solidFill>
                  <a:srgbClr val="000000"/>
                </a:solidFill>
                <a:latin typeface="Noto Sans KR DemiLight" panose="020B0200000000000000" pitchFamily="50" charset="-127"/>
              </a:rPr>
              <a:t> </a:t>
            </a:r>
            <a:r>
              <a:rPr lang="ko-KR" sz="2900" b="0" i="0" u="none" strike="noStrike" dirty="0">
                <a:solidFill>
                  <a:srgbClr val="000000"/>
                </a:solidFill>
                <a:ea typeface="Noto Sans KR DemiLight" panose="020B0200000000000000" pitchFamily="50" charset="-127"/>
              </a:rPr>
              <a:t>기능</a:t>
            </a:r>
            <a:r>
              <a:rPr lang="en-US" sz="2900" b="0" i="0" u="none" strike="noStrike" dirty="0">
                <a:solidFill>
                  <a:srgbClr val="000000"/>
                </a:solidFill>
                <a:latin typeface="Noto Sans KR DemiLight" panose="020B0200000000000000" pitchFamily="50" charset="-127"/>
              </a:rPr>
              <a:t>(</a:t>
            </a:r>
            <a:r>
              <a:rPr lang="ko-KR" sz="2900" b="0" i="0" u="none" strike="noStrike" dirty="0" err="1">
                <a:solidFill>
                  <a:srgbClr val="000000"/>
                </a:solidFill>
                <a:ea typeface="Noto Sans KR DemiLight" panose="020B0200000000000000" pitchFamily="50" charset="-127"/>
              </a:rPr>
              <a:t>셀렉트박스</a:t>
            </a:r>
            <a:r>
              <a:rPr lang="en-US" sz="2900" b="0" i="0" u="none" strike="noStrike" dirty="0">
                <a:solidFill>
                  <a:srgbClr val="000000"/>
                </a:solidFill>
                <a:latin typeface="Noto Sans KR DemiLight" panose="020B0200000000000000" pitchFamily="50" charset="-127"/>
              </a:rPr>
              <a:t>)</a:t>
            </a:r>
          </a:p>
          <a:p>
            <a:pPr lvl="0" algn="l">
              <a:lnSpc>
                <a:spcPct val="170149"/>
              </a:lnSpc>
            </a:pPr>
            <a:r>
              <a:rPr lang="en-US" sz="2900" b="0" i="0" u="none" strike="noStrike" dirty="0">
                <a:solidFill>
                  <a:srgbClr val="000000"/>
                </a:solidFill>
                <a:ea typeface="Noto Sans KR DemiLight" panose="020B0200000000000000" pitchFamily="50" charset="-127"/>
              </a:rPr>
              <a:t>③ </a:t>
            </a:r>
            <a:r>
              <a:rPr lang="ko-KR" altLang="en-US" sz="2900" b="0" i="0" u="none" strike="noStrike" dirty="0">
                <a:solidFill>
                  <a:srgbClr val="000000"/>
                </a:solidFill>
                <a:ea typeface="Noto Sans KR DemiLight" panose="020B0200000000000000" pitchFamily="50" charset="-127"/>
              </a:rPr>
              <a:t>스킬 관리 목록</a:t>
            </a:r>
            <a:endParaRPr lang="ko-KR" sz="2900" b="0" i="0" u="none" strike="noStrike" dirty="0">
              <a:solidFill>
                <a:srgbClr val="000000"/>
              </a:solidFill>
              <a:ea typeface="Noto Sans KR DemiLight" panose="020B0200000000000000" pitchFamily="50" charset="-127"/>
            </a:endParaRPr>
          </a:p>
          <a:p>
            <a:pPr lvl="0" algn="l">
              <a:lnSpc>
                <a:spcPct val="170149"/>
              </a:lnSpc>
            </a:pPr>
            <a:r>
              <a:rPr lang="en-US" sz="2900" b="0" i="0" u="none" strike="noStrike" dirty="0">
                <a:solidFill>
                  <a:srgbClr val="000000"/>
                </a:solidFill>
                <a:ea typeface="Noto Sans KR DemiLight" panose="020B0200000000000000" pitchFamily="50" charset="-127"/>
              </a:rPr>
              <a:t>④</a:t>
            </a:r>
            <a:r>
              <a:rPr lang="ko-KR" sz="2900" b="0" i="0" u="none" strike="noStrike" dirty="0" err="1">
                <a:solidFill>
                  <a:srgbClr val="000000"/>
                </a:solidFill>
                <a:ea typeface="Noto Sans KR DemiLight" panose="020B0200000000000000" pitchFamily="50" charset="-127"/>
              </a:rPr>
              <a:t>페이지네이션</a:t>
            </a:r>
            <a:endParaRPr lang="ko-KR" sz="2900" b="0" i="0" u="none" strike="noStrike" dirty="0">
              <a:solidFill>
                <a:srgbClr val="000000"/>
              </a:solidFill>
              <a:ea typeface="Noto Sans KR DemiLight" panose="020B0200000000000000" pitchFamily="50" charset="-127"/>
            </a:endParaRPr>
          </a:p>
          <a:p>
            <a:pPr lvl="0" algn="l">
              <a:lnSpc>
                <a:spcPct val="170149"/>
              </a:lnSpc>
            </a:pPr>
            <a:r>
              <a:rPr lang="en-US" sz="2900" b="0" i="0" u="none" strike="noStrike" dirty="0">
                <a:solidFill>
                  <a:srgbClr val="000000"/>
                </a:solidFill>
                <a:ea typeface="Noto Sans KR DemiLight" panose="020B0200000000000000" pitchFamily="50" charset="-127"/>
              </a:rPr>
              <a:t>⑤</a:t>
            </a:r>
            <a:r>
              <a:rPr lang="ko-KR" sz="2900" b="0" i="0" u="none" strike="noStrike" dirty="0">
                <a:solidFill>
                  <a:srgbClr val="000000"/>
                </a:solidFill>
                <a:ea typeface="Noto Sans KR DemiLight" panose="020B0200000000000000" pitchFamily="50" charset="-127"/>
              </a:rPr>
              <a:t>검색</a:t>
            </a:r>
            <a:r>
              <a:rPr lang="en-US" sz="2900" b="0" i="0" u="none" strike="noStrike" dirty="0">
                <a:solidFill>
                  <a:srgbClr val="000000"/>
                </a:solidFill>
                <a:latin typeface="Noto Sans KR DemiLight" panose="020B0200000000000000" pitchFamily="50" charset="-127"/>
              </a:rPr>
              <a:t>(</a:t>
            </a:r>
            <a:r>
              <a:rPr lang="ko-KR" sz="2900" b="0" i="0" u="none" strike="noStrike" dirty="0" err="1">
                <a:solidFill>
                  <a:srgbClr val="000000"/>
                </a:solidFill>
                <a:ea typeface="Noto Sans KR DemiLight" panose="020B0200000000000000" pitchFamily="50" charset="-127"/>
              </a:rPr>
              <a:t>스킬명</a:t>
            </a:r>
            <a:r>
              <a:rPr lang="en-US" sz="2900" b="0" i="0" u="none" strike="noStrike" dirty="0">
                <a:solidFill>
                  <a:srgbClr val="000000"/>
                </a:solidFill>
                <a:latin typeface="Noto Sans KR DemiLight" panose="020B0200000000000000" pitchFamily="50" charset="-127"/>
              </a:rPr>
              <a:t>)</a:t>
            </a:r>
          </a:p>
          <a:p>
            <a:pPr lvl="0" algn="l">
              <a:lnSpc>
                <a:spcPct val="170149"/>
              </a:lnSpc>
            </a:pPr>
            <a:endParaRPr lang="en-US" sz="2900" b="0" i="0" u="none" strike="noStrike" dirty="0">
              <a:solidFill>
                <a:srgbClr val="000000"/>
              </a:solidFill>
              <a:latin typeface="Noto Sans KR DemiLight" panose="020B0200000000000000" pitchFamily="50" charset="-127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151100" y="-825500"/>
            <a:ext cx="1638300" cy="1638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16459200" y="-825500"/>
            <a:ext cx="1638300" cy="1638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-825500" y="8978900"/>
            <a:ext cx="2133600" cy="2133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40000" y="2959100"/>
            <a:ext cx="8928100" cy="68961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-5400000">
            <a:off x="1790700" y="990600"/>
            <a:ext cx="635000" cy="635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-5400000">
            <a:off x="2260600" y="990600"/>
            <a:ext cx="635000" cy="6350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752600" y="1168400"/>
            <a:ext cx="673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75530"/>
              </a:lnSpc>
            </a:pPr>
            <a:r>
              <a:rPr lang="en-US" sz="2800" b="0" i="0" u="none" strike="noStrike" spc="100" dirty="0">
                <a:solidFill>
                  <a:srgbClr val="FFFFFF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04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603500" y="1397000"/>
            <a:ext cx="5702300" cy="558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75530"/>
              </a:lnSpc>
            </a:pPr>
            <a:r>
              <a:rPr lang="ko-KR" sz="4800" b="0" i="0" u="none" strike="noStrike" spc="200">
                <a:solidFill>
                  <a:srgbClr val="000000"/>
                </a:solidFill>
                <a:ea typeface="맑은 고딕" panose="020B0503020000020004" pitchFamily="50" charset="-127"/>
              </a:rPr>
              <a:t>프로젝트</a:t>
            </a:r>
            <a:r>
              <a:rPr lang="en-US" sz="4800" b="0" i="0" u="none" strike="noStrike" spc="200">
                <a:solidFill>
                  <a:srgbClr val="000000"/>
                </a:solidFill>
                <a:latin typeface="맑은 고딕" panose="020B0503020000020004" pitchFamily="50" charset="-127"/>
              </a:rPr>
              <a:t> </a:t>
            </a:r>
            <a:r>
              <a:rPr lang="ko-KR" sz="4800" b="0" i="0" u="none" strike="noStrike" spc="200">
                <a:solidFill>
                  <a:srgbClr val="000000"/>
                </a:solidFill>
                <a:ea typeface="맑은 고딕" panose="020B0503020000020004" pitchFamily="50" charset="-127"/>
              </a:rPr>
              <a:t>결과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603500" y="2171700"/>
            <a:ext cx="56769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75530"/>
              </a:lnSpc>
            </a:pPr>
            <a:r>
              <a:rPr lang="ko-KR" sz="3600" b="0" i="0" u="none" strike="noStrike" spc="100" dirty="0">
                <a:solidFill>
                  <a:srgbClr val="595959"/>
                </a:solidFill>
                <a:ea typeface="Noto Sans KR DemiLight" panose="020B0200000000000000" pitchFamily="50" charset="-127"/>
              </a:rPr>
              <a:t>관리자</a:t>
            </a:r>
            <a:r>
              <a:rPr lang="en-US" sz="3600" b="0" i="0" u="none" strike="noStrike" spc="100" dirty="0">
                <a:solidFill>
                  <a:srgbClr val="595959"/>
                </a:solidFill>
                <a:latin typeface="Noto Sans KR DemiLight" panose="020B0200000000000000" pitchFamily="50" charset="-127"/>
              </a:rPr>
              <a:t>-</a:t>
            </a:r>
            <a:r>
              <a:rPr lang="ko-KR" sz="3600" b="0" i="0" u="none" strike="noStrike" spc="100" dirty="0">
                <a:solidFill>
                  <a:srgbClr val="595959"/>
                </a:solidFill>
                <a:ea typeface="Noto Sans KR DemiLight" panose="020B0200000000000000" pitchFamily="50" charset="-127"/>
              </a:rPr>
              <a:t>채팅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67000" y="3746500"/>
            <a:ext cx="3213100" cy="4953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32500" y="3035300"/>
            <a:ext cx="5397500" cy="53340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-10800000">
            <a:off x="6121400" y="8559800"/>
            <a:ext cx="5308600" cy="13208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-5400000">
            <a:off x="876300" y="4699000"/>
            <a:ext cx="6934200" cy="34417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2184400" y="2971800"/>
            <a:ext cx="3810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500" b="0" i="0" u="none" strike="noStrike" dirty="0">
                <a:solidFill>
                  <a:srgbClr val="D94925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①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705100" y="3543300"/>
            <a:ext cx="3810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500" b="0" i="0" u="none" strike="noStrike" dirty="0">
                <a:solidFill>
                  <a:srgbClr val="D94925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②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6007100" y="3060700"/>
            <a:ext cx="3937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500" b="0" i="0" u="none" strike="noStrike" dirty="0">
                <a:solidFill>
                  <a:srgbClr val="D94925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③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1430000" y="8585200"/>
            <a:ext cx="3937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500" b="0" i="0" u="none" strike="noStrike" dirty="0">
                <a:solidFill>
                  <a:srgbClr val="D94925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⑤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6083300" y="3860800"/>
            <a:ext cx="3937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500" b="0" i="0" u="none" strike="noStrike" dirty="0">
                <a:solidFill>
                  <a:srgbClr val="D94925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④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3500100" y="3797300"/>
            <a:ext cx="4533900" cy="4292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70149"/>
              </a:lnSpc>
            </a:pPr>
            <a:r>
              <a:rPr lang="en-US" sz="2900" b="0" i="0" u="none" strike="noStrike" dirty="0">
                <a:solidFill>
                  <a:srgbClr val="000000"/>
                </a:solidFill>
                <a:ea typeface="Noto Sans KR DemiLight" panose="020B0200000000000000" pitchFamily="50" charset="-127"/>
              </a:rPr>
              <a:t>① </a:t>
            </a:r>
            <a:r>
              <a:rPr lang="ko-KR" sz="2900" b="0" i="0" u="none" strike="noStrike" dirty="0" err="1">
                <a:solidFill>
                  <a:srgbClr val="000000"/>
                </a:solidFill>
                <a:ea typeface="Noto Sans KR DemiLight" panose="020B0200000000000000" pitchFamily="50" charset="-127"/>
              </a:rPr>
              <a:t>채팅방</a:t>
            </a:r>
            <a:r>
              <a:rPr lang="en-US" sz="2900" b="0" i="0" u="none" strike="noStrike" dirty="0">
                <a:solidFill>
                  <a:srgbClr val="000000"/>
                </a:solidFill>
                <a:latin typeface="Noto Sans KR DemiLight" panose="020B0200000000000000" pitchFamily="50" charset="-127"/>
              </a:rPr>
              <a:t> </a:t>
            </a:r>
            <a:r>
              <a:rPr lang="ko-KR" sz="2900" b="0" i="0" u="none" strike="noStrike" dirty="0">
                <a:solidFill>
                  <a:srgbClr val="000000"/>
                </a:solidFill>
                <a:ea typeface="Noto Sans KR DemiLight" panose="020B0200000000000000" pitchFamily="50" charset="-127"/>
              </a:rPr>
              <a:t>목록</a:t>
            </a:r>
          </a:p>
          <a:p>
            <a:pPr lvl="0" algn="l">
              <a:lnSpc>
                <a:spcPct val="170149"/>
              </a:lnSpc>
            </a:pPr>
            <a:r>
              <a:rPr lang="en-US" sz="2900" b="0" i="0" u="none" strike="noStrike" dirty="0">
                <a:solidFill>
                  <a:srgbClr val="000000"/>
                </a:solidFill>
                <a:ea typeface="Noto Sans KR DemiLight" panose="020B0200000000000000" pitchFamily="50" charset="-127"/>
              </a:rPr>
              <a:t>② </a:t>
            </a:r>
            <a:r>
              <a:rPr lang="ko-KR" sz="2900" b="0" i="0" u="none" strike="noStrike" dirty="0" err="1">
                <a:solidFill>
                  <a:srgbClr val="000000"/>
                </a:solidFill>
                <a:ea typeface="Noto Sans KR DemiLight" panose="020B0200000000000000" pitchFamily="50" charset="-127"/>
              </a:rPr>
              <a:t>채팅방</a:t>
            </a:r>
            <a:r>
              <a:rPr lang="en-US" sz="2900" b="0" i="0" u="none" strike="noStrike" dirty="0">
                <a:solidFill>
                  <a:srgbClr val="000000"/>
                </a:solidFill>
                <a:latin typeface="Noto Sans KR DemiLight" panose="020B0200000000000000" pitchFamily="50" charset="-127"/>
              </a:rPr>
              <a:t>(</a:t>
            </a:r>
            <a:r>
              <a:rPr lang="ko-KR" sz="2900" b="0" i="0" u="none" strike="noStrike" dirty="0">
                <a:solidFill>
                  <a:srgbClr val="000000"/>
                </a:solidFill>
                <a:ea typeface="Noto Sans KR DemiLight" panose="020B0200000000000000" pitchFamily="50" charset="-127"/>
              </a:rPr>
              <a:t>선택가능</a:t>
            </a:r>
            <a:r>
              <a:rPr lang="en-US" sz="2900" b="0" i="0" u="none" strike="noStrike" dirty="0">
                <a:solidFill>
                  <a:srgbClr val="000000"/>
                </a:solidFill>
                <a:latin typeface="Noto Sans KR DemiLight" panose="020B0200000000000000" pitchFamily="50" charset="-127"/>
              </a:rPr>
              <a:t>)</a:t>
            </a:r>
          </a:p>
          <a:p>
            <a:pPr lvl="0" algn="l">
              <a:lnSpc>
                <a:spcPct val="170149"/>
              </a:lnSpc>
            </a:pPr>
            <a:r>
              <a:rPr lang="en-US" sz="2900" b="0" i="0" u="none" strike="noStrike" dirty="0">
                <a:solidFill>
                  <a:srgbClr val="000000"/>
                </a:solidFill>
                <a:ea typeface="Noto Sans KR DemiLight" panose="020B0200000000000000" pitchFamily="50" charset="-127"/>
              </a:rPr>
              <a:t>③</a:t>
            </a:r>
            <a:r>
              <a:rPr lang="ko-KR" sz="2900" b="0" i="0" u="none" strike="noStrike" dirty="0" err="1">
                <a:solidFill>
                  <a:srgbClr val="000000"/>
                </a:solidFill>
                <a:ea typeface="Noto Sans KR DemiLight" panose="020B0200000000000000" pitchFamily="50" charset="-127"/>
              </a:rPr>
              <a:t>채팅방</a:t>
            </a:r>
            <a:r>
              <a:rPr lang="en-US" sz="2900" b="0" i="0" u="none" strike="noStrike" dirty="0">
                <a:solidFill>
                  <a:srgbClr val="000000"/>
                </a:solidFill>
                <a:latin typeface="Noto Sans KR DemiLight" panose="020B0200000000000000" pitchFamily="50" charset="-127"/>
              </a:rPr>
              <a:t> </a:t>
            </a:r>
            <a:r>
              <a:rPr lang="ko-KR" sz="2900" b="0" i="0" u="none" strike="noStrike" dirty="0">
                <a:solidFill>
                  <a:srgbClr val="000000"/>
                </a:solidFill>
                <a:ea typeface="Noto Sans KR DemiLight" panose="020B0200000000000000" pitchFamily="50" charset="-127"/>
              </a:rPr>
              <a:t>이름</a:t>
            </a:r>
          </a:p>
          <a:p>
            <a:pPr lvl="0" algn="l">
              <a:lnSpc>
                <a:spcPct val="170149"/>
              </a:lnSpc>
            </a:pPr>
            <a:r>
              <a:rPr lang="en-US" sz="2900" b="0" i="0" u="none" strike="noStrike" dirty="0">
                <a:solidFill>
                  <a:srgbClr val="000000"/>
                </a:solidFill>
                <a:ea typeface="Noto Sans KR DemiLight" panose="020B0200000000000000" pitchFamily="50" charset="-127"/>
              </a:rPr>
              <a:t>④</a:t>
            </a:r>
            <a:r>
              <a:rPr lang="ko-KR" sz="2900" b="0" i="0" u="none" strike="noStrike" dirty="0">
                <a:solidFill>
                  <a:srgbClr val="000000"/>
                </a:solidFill>
                <a:ea typeface="Noto Sans KR DemiLight" panose="020B0200000000000000" pitchFamily="50" charset="-127"/>
              </a:rPr>
              <a:t>채팅</a:t>
            </a:r>
            <a:r>
              <a:rPr lang="en-US" sz="2900" b="0" i="0" u="none" strike="noStrike" dirty="0">
                <a:solidFill>
                  <a:srgbClr val="000000"/>
                </a:solidFill>
                <a:latin typeface="Noto Sans KR DemiLight" panose="020B0200000000000000" pitchFamily="50" charset="-127"/>
              </a:rPr>
              <a:t> </a:t>
            </a:r>
            <a:r>
              <a:rPr lang="ko-KR" sz="2900" b="0" i="0" u="none" strike="noStrike" dirty="0">
                <a:solidFill>
                  <a:srgbClr val="000000"/>
                </a:solidFill>
                <a:ea typeface="Noto Sans KR DemiLight" panose="020B0200000000000000" pitchFamily="50" charset="-127"/>
              </a:rPr>
              <a:t>내역</a:t>
            </a:r>
          </a:p>
          <a:p>
            <a:pPr lvl="0" algn="l">
              <a:lnSpc>
                <a:spcPct val="170149"/>
              </a:lnSpc>
            </a:pPr>
            <a:r>
              <a:rPr lang="en-US" sz="2900" b="0" i="0" u="none" strike="noStrike" dirty="0">
                <a:solidFill>
                  <a:srgbClr val="000000"/>
                </a:solidFill>
                <a:ea typeface="Noto Sans KR DemiLight" panose="020B0200000000000000" pitchFamily="50" charset="-127"/>
              </a:rPr>
              <a:t>⑤</a:t>
            </a:r>
            <a:r>
              <a:rPr lang="ko-KR" sz="2900" b="0" i="0" u="none" strike="noStrike" dirty="0">
                <a:solidFill>
                  <a:srgbClr val="000000"/>
                </a:solidFill>
                <a:ea typeface="Noto Sans KR DemiLight" panose="020B0200000000000000" pitchFamily="50" charset="-127"/>
              </a:rPr>
              <a:t>채팅</a:t>
            </a:r>
            <a:r>
              <a:rPr lang="en-US" sz="2900" b="0" i="0" u="none" strike="noStrike" dirty="0">
                <a:solidFill>
                  <a:srgbClr val="000000"/>
                </a:solidFill>
                <a:latin typeface="Noto Sans KR DemiLight" panose="020B0200000000000000" pitchFamily="50" charset="-127"/>
              </a:rPr>
              <a:t> </a:t>
            </a:r>
            <a:r>
              <a:rPr lang="ko-KR" sz="2900" b="0" i="0" u="none" strike="noStrike" dirty="0">
                <a:solidFill>
                  <a:srgbClr val="000000"/>
                </a:solidFill>
                <a:ea typeface="Noto Sans KR DemiLight" panose="020B0200000000000000" pitchFamily="50" charset="-127"/>
              </a:rPr>
              <a:t>입력</a:t>
            </a:r>
            <a:r>
              <a:rPr lang="en-US" sz="2900" b="0" i="0" u="none" strike="noStrike" dirty="0">
                <a:solidFill>
                  <a:srgbClr val="000000"/>
                </a:solidFill>
                <a:latin typeface="Noto Sans KR DemiLight" panose="020B0200000000000000" pitchFamily="50" charset="-127"/>
              </a:rPr>
              <a:t>&amp;</a:t>
            </a:r>
            <a:r>
              <a:rPr lang="ko-KR" sz="2900" b="0" i="0" u="none" strike="noStrike" dirty="0">
                <a:solidFill>
                  <a:srgbClr val="000000"/>
                </a:solidFill>
                <a:ea typeface="Noto Sans KR DemiLight" panose="020B0200000000000000" pitchFamily="50" charset="-127"/>
              </a:rPr>
              <a:t>전송</a:t>
            </a:r>
            <a:r>
              <a:rPr lang="en-US" sz="2900" b="0" i="0" u="none" strike="noStrike" dirty="0">
                <a:solidFill>
                  <a:srgbClr val="000000"/>
                </a:solidFill>
                <a:latin typeface="Noto Sans KR DemiLight" panose="020B0200000000000000" pitchFamily="50" charset="-127"/>
              </a:rPr>
              <a:t> </a:t>
            </a:r>
            <a:r>
              <a:rPr lang="ko-KR" sz="2900" b="0" i="0" u="none" strike="noStrike" dirty="0">
                <a:solidFill>
                  <a:srgbClr val="000000"/>
                </a:solidFill>
                <a:ea typeface="Noto Sans KR DemiLight" panose="020B0200000000000000" pitchFamily="50" charset="-127"/>
              </a:rPr>
              <a:t>버튼</a:t>
            </a:r>
          </a:p>
          <a:p>
            <a:pPr lvl="0" algn="l">
              <a:lnSpc>
                <a:spcPct val="170149"/>
              </a:lnSpc>
            </a:pPr>
            <a:endParaRPr lang="ko-KR" sz="2900" b="0" i="0" u="none" strike="noStrike" dirty="0">
              <a:solidFill>
                <a:srgbClr val="000000"/>
              </a:solidFill>
              <a:ea typeface="Noto Sans KR DemiLight" panose="020B0200000000000000" pitchFamily="50" charset="-127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15151100" y="-825500"/>
            <a:ext cx="1638300" cy="1638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16459200" y="-825500"/>
            <a:ext cx="1638300" cy="1638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5400000">
            <a:off x="-825500" y="8978900"/>
            <a:ext cx="2133600" cy="21336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873500" y="4546600"/>
            <a:ext cx="10541000" cy="1104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75530"/>
              </a:lnSpc>
            </a:pPr>
            <a:r>
              <a:rPr lang="ko-KR" sz="9600" b="0" i="0" u="none" strike="noStrike" spc="400">
                <a:solidFill>
                  <a:srgbClr val="000000"/>
                </a:solidFill>
                <a:ea typeface="맑은 고딕" panose="020B0503020000020004" pitchFamily="50" charset="-127"/>
              </a:rPr>
              <a:t>프로젝트</a:t>
            </a:r>
            <a:r>
              <a:rPr lang="en-US" sz="9600" b="0" i="0" u="none" strike="noStrike" spc="400">
                <a:solidFill>
                  <a:srgbClr val="000000"/>
                </a:solidFill>
                <a:latin typeface="맑은 고딕" panose="020B0503020000020004" pitchFamily="50" charset="-127"/>
              </a:rPr>
              <a:t> </a:t>
            </a:r>
            <a:r>
              <a:rPr lang="ko-KR" sz="9600" b="0" i="0" u="none" strike="noStrike" spc="400">
                <a:solidFill>
                  <a:srgbClr val="000000"/>
                </a:solidFill>
                <a:ea typeface="맑은 고딕" panose="020B0503020000020004" pitchFamily="50" charset="-127"/>
              </a:rPr>
              <a:t>시연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-5400000">
            <a:off x="8585200" y="3263900"/>
            <a:ext cx="635000" cy="635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-5400000">
            <a:off x="9067800" y="3263900"/>
            <a:ext cx="635000" cy="6350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8559800" y="3429000"/>
            <a:ext cx="6731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75530"/>
              </a:lnSpc>
            </a:pPr>
            <a:r>
              <a:rPr lang="en-US" sz="2800" b="0" i="0" u="none" strike="noStrike" spc="100" dirty="0">
                <a:solidFill>
                  <a:srgbClr val="FFFFFF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05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790700" y="990600"/>
            <a:ext cx="635000" cy="635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2260600" y="990600"/>
            <a:ext cx="635000" cy="6350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752600" y="1168400"/>
            <a:ext cx="6731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75530"/>
              </a:lnSpc>
            </a:pPr>
            <a:r>
              <a:rPr lang="en-US" sz="2800" b="0" i="0" u="none" strike="noStrike" spc="100" dirty="0">
                <a:solidFill>
                  <a:srgbClr val="FFFFFF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01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603500" y="1397000"/>
            <a:ext cx="5702300" cy="558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75530"/>
              </a:lnSpc>
            </a:pPr>
            <a:r>
              <a:rPr lang="ko-KR" sz="4800" b="0" i="0" u="none" strike="noStrike" spc="200">
                <a:solidFill>
                  <a:srgbClr val="000000"/>
                </a:solidFill>
                <a:ea typeface="맑은 고딕" panose="020B0503020000020004" pitchFamily="50" charset="-127"/>
              </a:rPr>
              <a:t>프로젝트</a:t>
            </a:r>
            <a:r>
              <a:rPr lang="en-US" sz="4800" b="0" i="0" u="none" strike="noStrike" spc="200">
                <a:solidFill>
                  <a:srgbClr val="000000"/>
                </a:solidFill>
                <a:latin typeface="맑은 고딕" panose="020B0503020000020004" pitchFamily="50" charset="-127"/>
              </a:rPr>
              <a:t> </a:t>
            </a:r>
            <a:r>
              <a:rPr lang="ko-KR" sz="4800" b="0" i="0" u="none" strike="noStrike" spc="200">
                <a:solidFill>
                  <a:srgbClr val="000000"/>
                </a:solidFill>
                <a:ea typeface="맑은 고딕" panose="020B0503020000020004" pitchFamily="50" charset="-127"/>
              </a:rPr>
              <a:t>개요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603500" y="2171700"/>
            <a:ext cx="56769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75530"/>
              </a:lnSpc>
            </a:pPr>
            <a:r>
              <a:rPr lang="ko-KR" sz="3600" b="0" i="0" u="none" strike="noStrike" spc="100" dirty="0">
                <a:solidFill>
                  <a:srgbClr val="595959"/>
                </a:solidFill>
                <a:ea typeface="Noto Sans KR DemiLight" panose="020B0200000000000000" pitchFamily="50" charset="-127"/>
              </a:rPr>
              <a:t>벤치마킹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15151100" y="-825500"/>
            <a:ext cx="1638300" cy="16383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5400000">
            <a:off x="16459200" y="-825500"/>
            <a:ext cx="1638300" cy="16383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-5400000">
            <a:off x="-825500" y="8978900"/>
            <a:ext cx="2133600" cy="21336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82800" y="4343400"/>
            <a:ext cx="3162300" cy="33020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2832100" y="3517900"/>
            <a:ext cx="1651000" cy="5334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ctr">
              <a:lnSpc>
                <a:spcPct val="129479"/>
              </a:lnSpc>
            </a:pPr>
            <a:r>
              <a:rPr lang="ko-KR" sz="3000" b="0" i="0" u="none" strike="noStrike" spc="-100" dirty="0">
                <a:solidFill>
                  <a:srgbClr val="000000"/>
                </a:solidFill>
                <a:ea typeface="Noto Sans KR DemiLight" panose="020B0200000000000000" pitchFamily="50" charset="-127"/>
              </a:rPr>
              <a:t>사람인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67400" y="4343400"/>
            <a:ext cx="3162300" cy="33020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6540500" y="3517900"/>
            <a:ext cx="1816100" cy="5334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ctr">
              <a:lnSpc>
                <a:spcPct val="129479"/>
              </a:lnSpc>
            </a:pPr>
            <a:r>
              <a:rPr lang="ko-KR" sz="3000" b="0" i="0" u="none" strike="noStrike" spc="-100" dirty="0" err="1">
                <a:solidFill>
                  <a:srgbClr val="000000"/>
                </a:solidFill>
                <a:ea typeface="Noto Sans KR DemiLight" panose="020B0200000000000000" pitchFamily="50" charset="-127"/>
              </a:rPr>
              <a:t>잡코리아</a:t>
            </a:r>
            <a:endParaRPr lang="ko-KR" sz="3000" b="0" i="0" u="none" strike="noStrike" spc="-100" dirty="0">
              <a:solidFill>
                <a:srgbClr val="000000"/>
              </a:solidFill>
              <a:ea typeface="Noto Sans KR DemiLight" panose="020B0200000000000000" pitchFamily="50" charset="-127"/>
            </a:endParaRP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39300" y="4343400"/>
            <a:ext cx="3162300" cy="33020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9601200" y="3517900"/>
            <a:ext cx="3238500" cy="5334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ctr">
              <a:lnSpc>
                <a:spcPct val="129479"/>
              </a:lnSpc>
            </a:pPr>
            <a:r>
              <a:rPr lang="ko-KR" sz="3000" b="0" i="0" u="none" strike="noStrike" spc="-100" dirty="0" err="1">
                <a:solidFill>
                  <a:srgbClr val="000000"/>
                </a:solidFill>
                <a:ea typeface="Noto Sans KR DemiLight" panose="020B0200000000000000" pitchFamily="50" charset="-127"/>
              </a:rPr>
              <a:t>잡플래닛</a:t>
            </a:r>
            <a:endParaRPr lang="ko-KR" sz="3000" b="0" i="0" u="none" strike="noStrike" spc="-100" dirty="0">
              <a:solidFill>
                <a:srgbClr val="000000"/>
              </a:solidFill>
              <a:ea typeface="Noto Sans KR DemiLight" panose="020B0200000000000000" pitchFamily="50" charset="-127"/>
            </a:endParaRPr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423900" y="4343400"/>
            <a:ext cx="3162300" cy="33020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13385800" y="3517900"/>
            <a:ext cx="3238500" cy="5334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ctr">
              <a:lnSpc>
                <a:spcPct val="129479"/>
              </a:lnSpc>
            </a:pPr>
            <a:r>
              <a:rPr lang="ko-KR" sz="3000" b="0" i="0" u="none" strike="noStrike" spc="-100" dirty="0" err="1">
                <a:solidFill>
                  <a:srgbClr val="000000"/>
                </a:solidFill>
                <a:ea typeface="Noto Sans KR DemiLight" panose="020B0200000000000000" pitchFamily="50" charset="-127"/>
              </a:rPr>
              <a:t>인크루트</a:t>
            </a:r>
            <a:endParaRPr lang="ko-KR" sz="3000" b="0" i="0" u="none" strike="noStrike" spc="-100" dirty="0">
              <a:solidFill>
                <a:srgbClr val="000000"/>
              </a:solidFill>
              <a:ea typeface="Noto Sans KR DemiLight" panose="020B0200000000000000" pitchFamily="50" charset="-127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151100" y="-825500"/>
            <a:ext cx="1638300" cy="1638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16459200" y="-825500"/>
            <a:ext cx="1638300" cy="1638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-825500" y="8978900"/>
            <a:ext cx="2133600" cy="21336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873500" y="4546600"/>
            <a:ext cx="10541000" cy="1104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75530"/>
              </a:lnSpc>
            </a:pPr>
            <a:r>
              <a:rPr lang="ko-KR" sz="9600" b="0" i="0" u="none" strike="noStrike" spc="400" dirty="0">
                <a:solidFill>
                  <a:srgbClr val="000000"/>
                </a:solidFill>
                <a:ea typeface="맑은 고딕" panose="020B0503020000020004" pitchFamily="50" charset="-127"/>
              </a:rPr>
              <a:t>자체</a:t>
            </a:r>
            <a:r>
              <a:rPr lang="en-US" sz="9600" b="0" i="0" u="none" strike="noStrike" spc="400" dirty="0">
                <a:solidFill>
                  <a:srgbClr val="000000"/>
                </a:solidFill>
                <a:latin typeface="맑은 고딕" panose="020B0503020000020004" pitchFamily="50" charset="-127"/>
              </a:rPr>
              <a:t> </a:t>
            </a:r>
            <a:r>
              <a:rPr lang="ko-KR" sz="9600" b="0" i="0" u="none" strike="noStrike" spc="400" dirty="0">
                <a:solidFill>
                  <a:srgbClr val="000000"/>
                </a:solidFill>
                <a:ea typeface="맑은 고딕" panose="020B0503020000020004" pitchFamily="50" charset="-127"/>
              </a:rPr>
              <a:t>평가</a:t>
            </a:r>
            <a:r>
              <a:rPr lang="en-US" altLang="ko-KR" sz="9600" b="0" i="0" u="none" strike="noStrike" spc="400" dirty="0">
                <a:solidFill>
                  <a:srgbClr val="000000"/>
                </a:solidFill>
                <a:ea typeface="맑은 고딕" panose="020B0503020000020004" pitchFamily="50" charset="-127"/>
              </a:rPr>
              <a:t> </a:t>
            </a:r>
            <a:r>
              <a:rPr lang="ko-KR" altLang="en-US" sz="9600" b="0" i="0" u="none" strike="noStrike" spc="400" dirty="0">
                <a:solidFill>
                  <a:srgbClr val="000000"/>
                </a:solidFill>
                <a:ea typeface="맑은 고딕" panose="020B0503020000020004" pitchFamily="50" charset="-127"/>
              </a:rPr>
              <a:t>및 소감</a:t>
            </a:r>
            <a:endParaRPr lang="ko-KR" sz="9600" b="0" i="0" u="none" strike="noStrike" spc="400" dirty="0">
              <a:solidFill>
                <a:srgbClr val="000000"/>
              </a:solidFill>
              <a:ea typeface="맑은 고딕" panose="020B0503020000020004" pitchFamily="50" charset="-127"/>
            </a:endParaRPr>
          </a:p>
        </p:txBody>
      </p:sp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5400000">
            <a:off x="8585200" y="3263900"/>
            <a:ext cx="635000" cy="635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-5400000">
            <a:off x="9067800" y="3263900"/>
            <a:ext cx="635000" cy="6350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8559800" y="3429000"/>
            <a:ext cx="6731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75530"/>
              </a:lnSpc>
            </a:pPr>
            <a:r>
              <a:rPr lang="en-US" sz="2800" b="0" i="0" u="none" strike="noStrike" spc="100" dirty="0">
                <a:solidFill>
                  <a:srgbClr val="FFFFFF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06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A84CD71D-1C6F-4816-FFF5-88CEB23186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151100" y="-825500"/>
            <a:ext cx="1638300" cy="16383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56A63799-7A99-9C3B-3014-E1373755B9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16459200" y="-825500"/>
            <a:ext cx="1638300" cy="16383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F6B72FB2-6C50-4237-379C-FD97F89A9D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-825500" y="8978900"/>
            <a:ext cx="2133600" cy="21336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0053478E-3595-F350-BE67-8B1DF78205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30400" y="2901950"/>
            <a:ext cx="14427200" cy="5156200"/>
          </a:xfrm>
          <a:prstGeom prst="rect">
            <a:avLst/>
          </a:prstGeom>
        </p:spPr>
      </p:pic>
      <p:grpSp>
        <p:nvGrpSpPr>
          <p:cNvPr id="7" name="Group 7">
            <a:extLst>
              <a:ext uri="{FF2B5EF4-FFF2-40B4-BE49-F238E27FC236}">
                <a16:creationId xmlns:a16="http://schemas.microsoft.com/office/drawing/2014/main" id="{689B27A6-9F11-8A37-9475-07492CAC58BC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D6467A1C-85F4-9246-99E0-330E50140BF1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>
            <a:extLst>
              <a:ext uri="{FF2B5EF4-FFF2-40B4-BE49-F238E27FC236}">
                <a16:creationId xmlns:a16="http://schemas.microsoft.com/office/drawing/2014/main" id="{9C26C6F1-C015-FDE6-A965-C7F6DC262A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-5400000">
            <a:off x="1790700" y="990600"/>
            <a:ext cx="635000" cy="6350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54C19226-12BF-931A-86ED-AB5C0C63E0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-5400000">
            <a:off x="2260600" y="990600"/>
            <a:ext cx="635000" cy="63500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FB5EB8AB-3D7C-AE4B-CE81-636DCA6C96B4}"/>
              </a:ext>
            </a:extLst>
          </p:cNvPr>
          <p:cNvSpPr txBox="1"/>
          <p:nvPr/>
        </p:nvSpPr>
        <p:spPr>
          <a:xfrm>
            <a:off x="1752600" y="1168400"/>
            <a:ext cx="673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75530"/>
              </a:lnSpc>
            </a:pPr>
            <a:r>
              <a:rPr lang="en-US" sz="2800" b="0" i="0" u="none" strike="noStrike" spc="100" dirty="0">
                <a:solidFill>
                  <a:srgbClr val="FFFFFF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06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91927DE1-2286-3934-7F59-24B98AFC1D19}"/>
              </a:ext>
            </a:extLst>
          </p:cNvPr>
          <p:cNvSpPr txBox="1"/>
          <p:nvPr/>
        </p:nvSpPr>
        <p:spPr>
          <a:xfrm>
            <a:off x="2603500" y="1397000"/>
            <a:ext cx="5702300" cy="558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75530"/>
              </a:lnSpc>
            </a:pPr>
            <a:r>
              <a:rPr lang="ko-KR" sz="4800" b="0" i="0" u="none" strike="noStrike" spc="200" dirty="0">
                <a:solidFill>
                  <a:srgbClr val="000000"/>
                </a:solidFill>
                <a:ea typeface="맑은 고딕" panose="020B0503020000020004" pitchFamily="50" charset="-127"/>
              </a:rPr>
              <a:t>자체</a:t>
            </a:r>
            <a:r>
              <a:rPr lang="en-US" sz="4800" b="0" i="0" u="none" strike="noStrike" spc="200" dirty="0">
                <a:solidFill>
                  <a:srgbClr val="000000"/>
                </a:solidFill>
                <a:latin typeface="맑은 고딕" panose="020B0503020000020004" pitchFamily="50" charset="-127"/>
              </a:rPr>
              <a:t> </a:t>
            </a:r>
            <a:r>
              <a:rPr lang="ko-KR" sz="4800" b="0" i="0" u="none" strike="noStrike" spc="200" dirty="0">
                <a:solidFill>
                  <a:srgbClr val="000000"/>
                </a:solidFill>
                <a:ea typeface="맑은 고딕" panose="020B0503020000020004" pitchFamily="50" charset="-127"/>
              </a:rPr>
              <a:t>평가</a:t>
            </a: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1A7917B9-0BD6-6B30-C583-C778FA9451F0}"/>
              </a:ext>
            </a:extLst>
          </p:cNvPr>
          <p:cNvSpPr txBox="1"/>
          <p:nvPr/>
        </p:nvSpPr>
        <p:spPr>
          <a:xfrm>
            <a:off x="3009900" y="3695700"/>
            <a:ext cx="12839700" cy="3238501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571500" lvl="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3600" b="0" i="0" u="none" strike="noStrike" dirty="0">
                <a:solidFill>
                  <a:srgbClr val="000000"/>
                </a:solidFill>
                <a:latin typeface="Pretendard Regular"/>
              </a:rPr>
              <a:t>인재 검색 시스템 </a:t>
            </a:r>
            <a:r>
              <a:rPr lang="en-US" altLang="ko-KR" sz="3600" b="0" i="0" u="none" strike="noStrike" dirty="0">
                <a:solidFill>
                  <a:srgbClr val="000000"/>
                </a:solidFill>
                <a:latin typeface="Pretendard Regular"/>
              </a:rPr>
              <a:t>(</a:t>
            </a:r>
            <a:r>
              <a:rPr lang="ko-KR" altLang="en-US" sz="3600" b="0" i="0" u="none" strike="noStrike" dirty="0">
                <a:solidFill>
                  <a:srgbClr val="000000"/>
                </a:solidFill>
                <a:latin typeface="Pretendard Regular"/>
              </a:rPr>
              <a:t>공고에 맞는 인재를 자동적으로 검색</a:t>
            </a:r>
            <a:r>
              <a:rPr lang="en-US" altLang="ko-KR" sz="3600" b="0" i="0" u="none" strike="noStrike" dirty="0">
                <a:solidFill>
                  <a:srgbClr val="000000"/>
                </a:solidFill>
                <a:latin typeface="Pretendard Regular"/>
              </a:rPr>
              <a:t>)</a:t>
            </a:r>
          </a:p>
          <a:p>
            <a:pPr marL="571500" lvl="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3600" dirty="0">
                <a:solidFill>
                  <a:srgbClr val="000000"/>
                </a:solidFill>
                <a:latin typeface="Pretendard Regular"/>
              </a:rPr>
              <a:t>위치 정보 기반 기업 추천 시스템</a:t>
            </a:r>
            <a:endParaRPr lang="en-US" altLang="ko-KR" sz="3600" dirty="0">
              <a:solidFill>
                <a:srgbClr val="000000"/>
              </a:solidFill>
              <a:latin typeface="Pretendard Regular"/>
            </a:endParaRPr>
          </a:p>
          <a:p>
            <a:pPr marL="571500" lvl="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3600" dirty="0">
                <a:solidFill>
                  <a:srgbClr val="000000"/>
                </a:solidFill>
                <a:latin typeface="Pretendard Regular"/>
              </a:rPr>
              <a:t>지원자가 적은 공고에 대한 시스템</a:t>
            </a:r>
            <a:endParaRPr lang="en-US" altLang="ko-KR" sz="3600" dirty="0">
              <a:solidFill>
                <a:srgbClr val="000000"/>
              </a:solidFill>
              <a:latin typeface="Pretendard Regular"/>
            </a:endParaRPr>
          </a:p>
          <a:p>
            <a:pPr marL="571500" lvl="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3600" dirty="0">
                <a:solidFill>
                  <a:srgbClr val="000000"/>
                </a:solidFill>
                <a:latin typeface="Pretendard Regular"/>
              </a:rPr>
              <a:t>구직자 맞춤 추천공고 표시 시스템</a:t>
            </a:r>
            <a:endParaRPr lang="en-US" sz="3600" b="0" i="0" u="none" strike="noStrike" dirty="0">
              <a:solidFill>
                <a:srgbClr val="000000"/>
              </a:solidFill>
              <a:latin typeface="Pretendard Regular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3352800" y="2705100"/>
            <a:ext cx="4114800" cy="7620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l">
              <a:lnSpc>
                <a:spcPct val="99600"/>
              </a:lnSpc>
              <a:defRPr/>
            </a:pPr>
            <a:r>
              <a:rPr lang="ko-KR" altLang="en-US" sz="4000" b="0" i="0" u="none" strike="noStrike" dirty="0">
                <a:solidFill>
                  <a:srgbClr val="000000"/>
                </a:solidFill>
                <a:latin typeface="+mj-ea"/>
                <a:ea typeface="+mj-ea"/>
              </a:rPr>
              <a:t>향후 발전 방향성</a:t>
            </a:r>
          </a:p>
        </p:txBody>
      </p:sp>
    </p:spTree>
    <p:extLst>
      <p:ext uri="{BB962C8B-B14F-4D97-AF65-F5344CB8AC3E}">
        <p14:creationId xmlns:p14="http://schemas.microsoft.com/office/powerpoint/2010/main" val="146354121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151100" y="-825500"/>
            <a:ext cx="1638300" cy="1638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16459200" y="-825500"/>
            <a:ext cx="1638300" cy="1638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-825500" y="8978900"/>
            <a:ext cx="2133600" cy="2133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790700" y="2413000"/>
            <a:ext cx="11709400" cy="3454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62600" y="6400800"/>
            <a:ext cx="11709400" cy="34544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-5400000">
            <a:off x="1790700" y="990600"/>
            <a:ext cx="635000" cy="635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-5400000">
            <a:off x="2260600" y="990600"/>
            <a:ext cx="635000" cy="6350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752600" y="1168400"/>
            <a:ext cx="673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75530"/>
              </a:lnSpc>
            </a:pPr>
            <a:r>
              <a:rPr lang="en-US" sz="2800" b="0" i="0" u="none" strike="noStrike" spc="100" dirty="0">
                <a:solidFill>
                  <a:srgbClr val="FFFFFF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06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603500" y="1397000"/>
            <a:ext cx="5702300" cy="558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75530"/>
              </a:lnSpc>
            </a:pPr>
            <a:r>
              <a:rPr lang="ko-KR" sz="4800" b="0" i="0" u="none" strike="noStrike" spc="200">
                <a:solidFill>
                  <a:srgbClr val="000000"/>
                </a:solidFill>
                <a:ea typeface="맑은 고딕" panose="020B0503020000020004" pitchFamily="50" charset="-127"/>
              </a:rPr>
              <a:t>자체</a:t>
            </a:r>
            <a:r>
              <a:rPr lang="en-US" sz="4800" b="0" i="0" u="none" strike="noStrike" spc="200">
                <a:solidFill>
                  <a:srgbClr val="000000"/>
                </a:solidFill>
                <a:latin typeface="맑은 고딕" panose="020B0503020000020004" pitchFamily="50" charset="-127"/>
              </a:rPr>
              <a:t> </a:t>
            </a:r>
            <a:r>
              <a:rPr lang="ko-KR" sz="4800" b="0" i="0" u="none" strike="noStrike" spc="200">
                <a:solidFill>
                  <a:srgbClr val="000000"/>
                </a:solidFill>
                <a:ea typeface="맑은 고딕" panose="020B0503020000020004" pitchFamily="50" charset="-127"/>
              </a:rPr>
              <a:t>평가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146300" y="3073400"/>
            <a:ext cx="11188700" cy="23749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l">
              <a:lnSpc>
                <a:spcPct val="114539"/>
              </a:lnSpc>
              <a:defRPr/>
            </a:pPr>
            <a:r>
              <a:rPr lang="ko-KR" altLang="en-US" sz="2300" b="0" i="0" u="none" strike="noStrike" dirty="0">
                <a:solidFill>
                  <a:srgbClr val="000000"/>
                </a:solidFill>
                <a:latin typeface="+mn-ea"/>
              </a:rPr>
              <a:t>프로그래밍 외적으로는 파이널에서 프로젝트를 관리하는 경험을 쌓은 것이 최고의 수확이라고 느낀다</a:t>
            </a:r>
            <a:r>
              <a:rPr lang="en-US" altLang="ko-KR" sz="2300" b="0" i="0" u="none" strike="noStrike" dirty="0">
                <a:solidFill>
                  <a:srgbClr val="000000"/>
                </a:solidFill>
                <a:latin typeface="+mn-ea"/>
              </a:rPr>
              <a:t>. </a:t>
            </a:r>
            <a:r>
              <a:rPr lang="ko-KR" altLang="en-US" sz="2300" b="0" i="0" u="none" strike="noStrike" dirty="0">
                <a:solidFill>
                  <a:srgbClr val="000000"/>
                </a:solidFill>
                <a:latin typeface="+mn-ea"/>
              </a:rPr>
              <a:t>프로젝트 관리와 기획의 중요성을 다시 깨닫는 계기가 되었다</a:t>
            </a:r>
            <a:r>
              <a:rPr lang="en-US" altLang="ko-KR" sz="2300" b="0" i="0" u="none" strike="noStrike" dirty="0">
                <a:solidFill>
                  <a:srgbClr val="000000"/>
                </a:solidFill>
                <a:latin typeface="+mn-ea"/>
              </a:rPr>
              <a:t>.</a:t>
            </a:r>
          </a:p>
          <a:p>
            <a:pPr lvl="0" algn="l">
              <a:lnSpc>
                <a:spcPct val="114539"/>
              </a:lnSpc>
              <a:defRPr/>
            </a:pPr>
            <a:r>
              <a:rPr lang="en-US" altLang="ko-KR" sz="2300" b="0" i="0" u="none" strike="noStrike" dirty="0">
                <a:solidFill>
                  <a:srgbClr val="000000"/>
                </a:solidFill>
                <a:latin typeface="+mn-ea"/>
              </a:rPr>
              <a:t> </a:t>
            </a:r>
            <a:r>
              <a:rPr lang="ko-KR" altLang="en-US" sz="2300" b="0" i="0" u="none" strike="noStrike" dirty="0">
                <a:solidFill>
                  <a:srgbClr val="000000"/>
                </a:solidFill>
                <a:latin typeface="+mn-ea"/>
              </a:rPr>
              <a:t>개발에 있어서는 수업시간에 배운 기능을 많이 활용하여 좋았다</a:t>
            </a:r>
            <a:r>
              <a:rPr lang="en-US" altLang="ko-KR" sz="2300" b="0" i="0" u="none" strike="noStrike" dirty="0">
                <a:solidFill>
                  <a:srgbClr val="000000"/>
                </a:solidFill>
                <a:latin typeface="+mn-ea"/>
              </a:rPr>
              <a:t>. </a:t>
            </a:r>
            <a:r>
              <a:rPr lang="ko-KR" altLang="en-US" sz="2300" b="0" i="0" u="none" strike="noStrike" dirty="0">
                <a:solidFill>
                  <a:srgbClr val="000000"/>
                </a:solidFill>
                <a:latin typeface="+mn-ea"/>
              </a:rPr>
              <a:t>다만 컨트롤러에 너무 많은 서비스 로직이 있어 이를 분할하는 과정에 일부 기능만 비즈니스 로직을 서비스 파일로 분리했던 점이 아쉽고</a:t>
            </a:r>
            <a:r>
              <a:rPr lang="en-US" altLang="ko-KR" sz="2300" b="0" i="0" u="none" strike="noStrike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2300" b="0" i="0" u="none" strike="noStrike" dirty="0">
                <a:solidFill>
                  <a:srgbClr val="000000"/>
                </a:solidFill>
                <a:latin typeface="+mn-ea"/>
              </a:rPr>
              <a:t>다음 개발 때는 이 점을 명심해야 겠다</a:t>
            </a:r>
            <a:r>
              <a:rPr lang="en-US" altLang="ko-KR" sz="2300" b="0" i="0" u="none" strike="noStrike" dirty="0">
                <a:solidFill>
                  <a:srgbClr val="000000"/>
                </a:solidFill>
                <a:latin typeface="+mn-ea"/>
              </a:rPr>
              <a:t>.</a:t>
            </a:r>
            <a:endParaRPr lang="en-US" sz="2300" b="0" i="0" u="none" strike="noStrike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2819400" y="2171700"/>
            <a:ext cx="1981200" cy="7112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l">
              <a:lnSpc>
                <a:spcPct val="99600"/>
              </a:lnSpc>
              <a:defRPr/>
            </a:pPr>
            <a:r>
              <a:rPr lang="ko-KR" sz="4000" b="0" i="0" u="none" strike="noStrike" dirty="0" err="1">
                <a:solidFill>
                  <a:srgbClr val="000000"/>
                </a:solidFill>
                <a:latin typeface="+mj-ea"/>
                <a:ea typeface="+mj-ea"/>
              </a:rPr>
              <a:t>오우람</a:t>
            </a:r>
            <a:endParaRPr lang="ko-KR" sz="4000" b="0" i="0" u="none" strike="noStrike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6515100" y="6108700"/>
            <a:ext cx="1943100" cy="7112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l">
              <a:lnSpc>
                <a:spcPct val="99600"/>
              </a:lnSpc>
              <a:defRPr/>
            </a:pPr>
            <a:r>
              <a:rPr lang="ko-KR" sz="4000" b="0" i="0" u="none" strike="noStrike" dirty="0" err="1">
                <a:solidFill>
                  <a:srgbClr val="000000"/>
                </a:solidFill>
                <a:latin typeface="+mj-ea"/>
                <a:ea typeface="+mj-ea"/>
              </a:rPr>
              <a:t>박찬정</a:t>
            </a:r>
            <a:endParaRPr lang="ko-KR" sz="4000" b="0" i="0" u="none" strike="noStrike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6083300" y="6985000"/>
            <a:ext cx="10858500" cy="23749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l">
              <a:lnSpc>
                <a:spcPct val="114539"/>
              </a:lnSpc>
              <a:defRPr/>
            </a:pPr>
            <a:r>
              <a:rPr lang="ko-KR" sz="2400" b="0" i="0" u="none" strike="noStrike" dirty="0">
                <a:solidFill>
                  <a:srgbClr val="000000"/>
                </a:solidFill>
                <a:latin typeface="맑은 고딕 (본문)"/>
              </a:rPr>
              <a:t>프로젝트를</a:t>
            </a:r>
            <a:r>
              <a:rPr lang="en-US" sz="2400" b="0" i="0" u="none" strike="noStrike" dirty="0">
                <a:solidFill>
                  <a:srgbClr val="000000"/>
                </a:solidFill>
                <a:latin typeface="맑은 고딕 (본문)"/>
              </a:rPr>
              <a:t> </a:t>
            </a:r>
            <a:r>
              <a:rPr lang="ko-KR" sz="2400" b="0" i="0" u="none" strike="noStrike" dirty="0">
                <a:solidFill>
                  <a:srgbClr val="000000"/>
                </a:solidFill>
                <a:latin typeface="맑은 고딕 (본문)"/>
              </a:rPr>
              <a:t>진행하면서</a:t>
            </a:r>
            <a:r>
              <a:rPr lang="en-US" sz="2400" b="0" i="0" u="none" strike="noStrike" dirty="0">
                <a:solidFill>
                  <a:srgbClr val="000000"/>
                </a:solidFill>
                <a:latin typeface="맑은 고딕 (본문)"/>
              </a:rPr>
              <a:t> </a:t>
            </a:r>
            <a:r>
              <a:rPr lang="ko-KR" sz="2400" b="0" i="0" u="none" strike="noStrike" dirty="0">
                <a:solidFill>
                  <a:srgbClr val="000000"/>
                </a:solidFill>
                <a:latin typeface="맑은 고딕 (본문)"/>
              </a:rPr>
              <a:t>배웠던</a:t>
            </a:r>
            <a:r>
              <a:rPr lang="en-US" sz="2400" b="0" i="0" u="none" strike="noStrike" dirty="0">
                <a:solidFill>
                  <a:srgbClr val="000000"/>
                </a:solidFill>
                <a:latin typeface="맑은 고딕 (본문)"/>
              </a:rPr>
              <a:t> </a:t>
            </a:r>
            <a:r>
              <a:rPr lang="ko-KR" sz="2400" b="0" i="0" u="none" strike="noStrike" dirty="0">
                <a:solidFill>
                  <a:srgbClr val="000000"/>
                </a:solidFill>
                <a:latin typeface="맑은 고딕 (본문)"/>
              </a:rPr>
              <a:t>내용을</a:t>
            </a:r>
            <a:r>
              <a:rPr lang="en-US" sz="2400" b="0" i="0" u="none" strike="noStrike" dirty="0">
                <a:solidFill>
                  <a:srgbClr val="000000"/>
                </a:solidFill>
                <a:latin typeface="맑은 고딕 (본문)"/>
              </a:rPr>
              <a:t> </a:t>
            </a:r>
            <a:r>
              <a:rPr lang="ko-KR" sz="2400" b="0" i="0" u="none" strike="noStrike" dirty="0">
                <a:solidFill>
                  <a:srgbClr val="000000"/>
                </a:solidFill>
                <a:latin typeface="맑은 고딕 (본문)"/>
              </a:rPr>
              <a:t>복습하여</a:t>
            </a:r>
            <a:r>
              <a:rPr lang="en-US" sz="2400" b="0" i="0" u="none" strike="noStrike" dirty="0">
                <a:solidFill>
                  <a:srgbClr val="000000"/>
                </a:solidFill>
                <a:latin typeface="맑은 고딕 (본문)"/>
              </a:rPr>
              <a:t> </a:t>
            </a:r>
            <a:r>
              <a:rPr lang="ko-KR" sz="2400" b="0" i="0" u="none" strike="noStrike" dirty="0">
                <a:solidFill>
                  <a:srgbClr val="000000"/>
                </a:solidFill>
                <a:latin typeface="맑은 고딕 (본문)"/>
              </a:rPr>
              <a:t>스프링부트의</a:t>
            </a:r>
            <a:r>
              <a:rPr lang="en-US" sz="2400" b="0" i="0" u="none" strike="noStrike" dirty="0">
                <a:solidFill>
                  <a:srgbClr val="000000"/>
                </a:solidFill>
                <a:latin typeface="맑은 고딕 (본문)"/>
              </a:rPr>
              <a:t> </a:t>
            </a:r>
            <a:r>
              <a:rPr lang="ko-KR" sz="2400" b="0" i="0" u="none" strike="noStrike" dirty="0">
                <a:solidFill>
                  <a:srgbClr val="000000"/>
                </a:solidFill>
                <a:latin typeface="맑은 고딕 (본문)"/>
              </a:rPr>
              <a:t>실행</a:t>
            </a:r>
            <a:r>
              <a:rPr lang="en-US" sz="2400" b="0" i="0" u="none" strike="noStrike" dirty="0">
                <a:solidFill>
                  <a:srgbClr val="000000"/>
                </a:solidFill>
                <a:latin typeface="맑은 고딕 (본문)"/>
              </a:rPr>
              <a:t> </a:t>
            </a:r>
            <a:r>
              <a:rPr lang="ko-KR" sz="2400" b="0" i="0" u="none" strike="noStrike" dirty="0">
                <a:solidFill>
                  <a:srgbClr val="000000"/>
                </a:solidFill>
                <a:latin typeface="맑은 고딕 (본문)"/>
              </a:rPr>
              <a:t>구조나</a:t>
            </a:r>
            <a:r>
              <a:rPr lang="en-US" sz="2400" b="0" i="0" u="none" strike="noStrike" dirty="0">
                <a:solidFill>
                  <a:srgbClr val="000000"/>
                </a:solidFill>
                <a:latin typeface="맑은 고딕 (본문)"/>
              </a:rPr>
              <a:t> </a:t>
            </a:r>
            <a:r>
              <a:rPr lang="ko-KR" sz="2400" b="0" i="0" u="none" strike="noStrike" dirty="0">
                <a:solidFill>
                  <a:srgbClr val="000000"/>
                </a:solidFill>
                <a:latin typeface="맑은 고딕 (본문)"/>
              </a:rPr>
              <a:t>흐름을</a:t>
            </a:r>
            <a:r>
              <a:rPr lang="en-US" sz="2400" b="0" i="0" u="none" strike="noStrike" dirty="0">
                <a:solidFill>
                  <a:srgbClr val="000000"/>
                </a:solidFill>
                <a:latin typeface="맑은 고딕 (본문)"/>
              </a:rPr>
              <a:t> </a:t>
            </a:r>
            <a:r>
              <a:rPr lang="ko-KR" sz="2400" b="0" i="0" u="none" strike="noStrike" dirty="0">
                <a:solidFill>
                  <a:srgbClr val="000000"/>
                </a:solidFill>
                <a:latin typeface="맑은 고딕 (본문)"/>
              </a:rPr>
              <a:t>전보다</a:t>
            </a:r>
            <a:r>
              <a:rPr lang="en-US" sz="2400" b="0" i="0" u="none" strike="noStrike" dirty="0">
                <a:solidFill>
                  <a:srgbClr val="000000"/>
                </a:solidFill>
                <a:latin typeface="맑은 고딕 (본문)"/>
              </a:rPr>
              <a:t> </a:t>
            </a:r>
            <a:r>
              <a:rPr lang="ko-KR" sz="2400" b="0" i="0" u="none" strike="noStrike" dirty="0">
                <a:solidFill>
                  <a:srgbClr val="000000"/>
                </a:solidFill>
                <a:latin typeface="맑은 고딕 (본문)"/>
              </a:rPr>
              <a:t>잘</a:t>
            </a:r>
            <a:r>
              <a:rPr lang="en-US" sz="2400" b="0" i="0" u="none" strike="noStrike" dirty="0">
                <a:solidFill>
                  <a:srgbClr val="000000"/>
                </a:solidFill>
                <a:latin typeface="맑은 고딕 (본문)"/>
              </a:rPr>
              <a:t> </a:t>
            </a:r>
            <a:r>
              <a:rPr lang="ko-KR" sz="2400" b="0" i="0" u="none" strike="noStrike" dirty="0">
                <a:solidFill>
                  <a:srgbClr val="000000"/>
                </a:solidFill>
                <a:latin typeface="맑은 고딕 (본문)"/>
              </a:rPr>
              <a:t>이해하게</a:t>
            </a:r>
            <a:r>
              <a:rPr lang="en-US" sz="2400" b="0" i="0" u="none" strike="noStrike" dirty="0">
                <a:solidFill>
                  <a:srgbClr val="000000"/>
                </a:solidFill>
                <a:latin typeface="맑은 고딕 (본문)"/>
              </a:rPr>
              <a:t> </a:t>
            </a:r>
            <a:r>
              <a:rPr lang="ko-KR" sz="2400" b="0" i="0" u="none" strike="noStrike" dirty="0">
                <a:solidFill>
                  <a:srgbClr val="000000"/>
                </a:solidFill>
                <a:latin typeface="맑은 고딕 (본문)"/>
              </a:rPr>
              <a:t>되었고</a:t>
            </a:r>
            <a:r>
              <a:rPr lang="en-US" sz="2400" b="0" i="0" u="none" strike="noStrike" dirty="0">
                <a:solidFill>
                  <a:srgbClr val="000000"/>
                </a:solidFill>
                <a:latin typeface="맑은 고딕 (본문)"/>
              </a:rPr>
              <a:t>, </a:t>
            </a:r>
            <a:r>
              <a:rPr lang="ko-KR" sz="2400" b="0" i="0" u="none" strike="noStrike" dirty="0">
                <a:solidFill>
                  <a:srgbClr val="000000"/>
                </a:solidFill>
                <a:latin typeface="맑은 고딕 (본문)"/>
              </a:rPr>
              <a:t>비동기</a:t>
            </a:r>
            <a:r>
              <a:rPr lang="en-US" sz="2400" b="0" i="0" u="none" strike="noStrike" dirty="0">
                <a:solidFill>
                  <a:srgbClr val="000000"/>
                </a:solidFill>
                <a:latin typeface="맑은 고딕 (본문)"/>
              </a:rPr>
              <a:t> </a:t>
            </a:r>
            <a:r>
              <a:rPr lang="ko-KR" sz="2400" b="0" i="0" u="none" strike="noStrike" dirty="0">
                <a:solidFill>
                  <a:srgbClr val="000000"/>
                </a:solidFill>
                <a:latin typeface="맑은 고딕 (본문)"/>
              </a:rPr>
              <a:t>방식을</a:t>
            </a:r>
            <a:r>
              <a:rPr lang="en-US" sz="2400" b="0" i="0" u="none" strike="noStrike" dirty="0">
                <a:solidFill>
                  <a:srgbClr val="000000"/>
                </a:solidFill>
                <a:latin typeface="맑은 고딕 (본문)"/>
              </a:rPr>
              <a:t> </a:t>
            </a:r>
            <a:r>
              <a:rPr lang="ko-KR" sz="2400" b="0" i="0" u="none" strike="noStrike" dirty="0">
                <a:solidFill>
                  <a:srgbClr val="000000"/>
                </a:solidFill>
                <a:latin typeface="맑은 고딕 (본문)"/>
              </a:rPr>
              <a:t>사용하면서</a:t>
            </a:r>
            <a:r>
              <a:rPr lang="en-US" sz="2400" b="0" i="0" u="none" strike="noStrike" dirty="0">
                <a:solidFill>
                  <a:srgbClr val="000000"/>
                </a:solidFill>
                <a:latin typeface="맑은 고딕 (본문)"/>
              </a:rPr>
              <a:t> </a:t>
            </a:r>
            <a:r>
              <a:rPr lang="ko-KR" sz="2400" b="0" i="0" u="none" strike="noStrike" dirty="0" err="1">
                <a:solidFill>
                  <a:srgbClr val="000000"/>
                </a:solidFill>
                <a:latin typeface="맑은 고딕 (본문)"/>
              </a:rPr>
              <a:t>처리순서</a:t>
            </a:r>
            <a:r>
              <a:rPr lang="en-US" sz="2400" b="0" i="0" u="none" strike="noStrike" dirty="0">
                <a:solidFill>
                  <a:srgbClr val="000000"/>
                </a:solidFill>
                <a:latin typeface="맑은 고딕 (본문)"/>
              </a:rPr>
              <a:t> </a:t>
            </a:r>
            <a:r>
              <a:rPr lang="ko-KR" sz="2400" b="0" i="0" u="none" strike="noStrike" dirty="0">
                <a:solidFill>
                  <a:srgbClr val="000000"/>
                </a:solidFill>
                <a:latin typeface="맑은 고딕 (본문)"/>
              </a:rPr>
              <a:t>문제로</a:t>
            </a:r>
            <a:r>
              <a:rPr lang="en-US" sz="2400" b="0" i="0" u="none" strike="noStrike" dirty="0">
                <a:solidFill>
                  <a:srgbClr val="000000"/>
                </a:solidFill>
                <a:latin typeface="맑은 고딕 (본문)"/>
              </a:rPr>
              <a:t> </a:t>
            </a:r>
            <a:r>
              <a:rPr lang="ko-KR" sz="2400" b="0" i="0" u="none" strike="noStrike" dirty="0">
                <a:solidFill>
                  <a:srgbClr val="000000"/>
                </a:solidFill>
                <a:latin typeface="맑은 고딕 (본문)"/>
              </a:rPr>
              <a:t>어려움을</a:t>
            </a:r>
            <a:r>
              <a:rPr lang="en-US" sz="2400" b="0" i="0" u="none" strike="noStrike" dirty="0">
                <a:solidFill>
                  <a:srgbClr val="000000"/>
                </a:solidFill>
                <a:latin typeface="맑은 고딕 (본문)"/>
              </a:rPr>
              <a:t> </a:t>
            </a:r>
            <a:r>
              <a:rPr lang="ko-KR" sz="2400" b="0" i="0" u="none" strike="noStrike" dirty="0">
                <a:solidFill>
                  <a:srgbClr val="000000"/>
                </a:solidFill>
                <a:latin typeface="맑은 고딕 (본문)"/>
              </a:rPr>
              <a:t>겪었으나</a:t>
            </a:r>
            <a:r>
              <a:rPr lang="en-US" sz="2400" b="0" i="0" u="none" strike="noStrike" dirty="0">
                <a:solidFill>
                  <a:srgbClr val="000000"/>
                </a:solidFill>
                <a:latin typeface="맑은 고딕 (본문)"/>
              </a:rPr>
              <a:t> </a:t>
            </a:r>
            <a:r>
              <a:rPr lang="ko-KR" sz="2400" b="0" i="0" u="none" strike="noStrike" dirty="0">
                <a:solidFill>
                  <a:srgbClr val="000000"/>
                </a:solidFill>
                <a:latin typeface="맑은 고딕 (본문)"/>
              </a:rPr>
              <a:t>이를</a:t>
            </a:r>
            <a:r>
              <a:rPr lang="en-US" sz="2400" b="0" i="0" u="none" strike="noStrike" dirty="0">
                <a:solidFill>
                  <a:srgbClr val="000000"/>
                </a:solidFill>
                <a:latin typeface="맑은 고딕 (본문)"/>
              </a:rPr>
              <a:t> </a:t>
            </a:r>
            <a:r>
              <a:rPr lang="ko-KR" sz="2400" b="0" i="0" u="none" strike="noStrike" dirty="0">
                <a:solidFill>
                  <a:srgbClr val="000000"/>
                </a:solidFill>
                <a:latin typeface="맑은 고딕 (본문)"/>
              </a:rPr>
              <a:t>해결하기</a:t>
            </a:r>
            <a:r>
              <a:rPr lang="en-US" sz="2400" b="0" i="0" u="none" strike="noStrike" dirty="0">
                <a:solidFill>
                  <a:srgbClr val="000000"/>
                </a:solidFill>
                <a:latin typeface="맑은 고딕 (본문)"/>
              </a:rPr>
              <a:t> </a:t>
            </a:r>
            <a:r>
              <a:rPr lang="ko-KR" sz="2400" b="0" i="0" u="none" strike="noStrike" dirty="0">
                <a:solidFill>
                  <a:srgbClr val="000000"/>
                </a:solidFill>
                <a:latin typeface="맑은 고딕 (본문)"/>
              </a:rPr>
              <a:t>위해</a:t>
            </a:r>
            <a:r>
              <a:rPr lang="en-US" sz="2400" b="0" i="0" u="none" strike="noStrike" dirty="0">
                <a:solidFill>
                  <a:srgbClr val="000000"/>
                </a:solidFill>
                <a:latin typeface="맑은 고딕 (본문)"/>
              </a:rPr>
              <a:t> </a:t>
            </a:r>
            <a:r>
              <a:rPr lang="en-US" sz="2400" b="0" i="0" u="none" strike="noStrike" dirty="0" err="1">
                <a:solidFill>
                  <a:srgbClr val="000000"/>
                </a:solidFill>
                <a:latin typeface="맑은 고딕 (본문)"/>
              </a:rPr>
              <a:t>async&amp;await</a:t>
            </a:r>
            <a:r>
              <a:rPr lang="ko-KR" sz="2400" b="0" i="0" u="none" strike="noStrike" dirty="0">
                <a:solidFill>
                  <a:srgbClr val="000000"/>
                </a:solidFill>
                <a:latin typeface="맑은 고딕 (본문)"/>
              </a:rPr>
              <a:t>을</a:t>
            </a:r>
            <a:r>
              <a:rPr lang="en-US" sz="2400" b="0" i="0" u="none" strike="noStrike" dirty="0">
                <a:solidFill>
                  <a:srgbClr val="000000"/>
                </a:solidFill>
                <a:latin typeface="맑은 고딕 (본문)"/>
              </a:rPr>
              <a:t> </a:t>
            </a:r>
            <a:r>
              <a:rPr lang="ko-KR" sz="2400" b="0" i="0" u="none" strike="noStrike" dirty="0" err="1">
                <a:solidFill>
                  <a:srgbClr val="000000"/>
                </a:solidFill>
                <a:latin typeface="맑은 고딕 (본문)"/>
              </a:rPr>
              <a:t>사용하는법을</a:t>
            </a:r>
            <a:r>
              <a:rPr lang="en-US" sz="2400" b="0" i="0" u="none" strike="noStrike" dirty="0">
                <a:solidFill>
                  <a:srgbClr val="000000"/>
                </a:solidFill>
                <a:latin typeface="맑은 고딕 (본문)"/>
              </a:rPr>
              <a:t> </a:t>
            </a:r>
            <a:r>
              <a:rPr lang="ko-KR" sz="2400" b="0" i="0" u="none" strike="noStrike" dirty="0">
                <a:solidFill>
                  <a:srgbClr val="000000"/>
                </a:solidFill>
                <a:latin typeface="맑은 고딕 (본문)"/>
              </a:rPr>
              <a:t>익히는</a:t>
            </a:r>
            <a:r>
              <a:rPr lang="en-US" sz="2400" b="0" i="0" u="none" strike="noStrike" dirty="0">
                <a:solidFill>
                  <a:srgbClr val="000000"/>
                </a:solidFill>
                <a:latin typeface="맑은 고딕 (본문)"/>
              </a:rPr>
              <a:t> </a:t>
            </a:r>
            <a:r>
              <a:rPr lang="ko-KR" sz="2400" b="0" i="0" u="none" strike="noStrike" dirty="0">
                <a:solidFill>
                  <a:srgbClr val="000000"/>
                </a:solidFill>
                <a:latin typeface="맑은 고딕 (본문)"/>
              </a:rPr>
              <a:t>등</a:t>
            </a:r>
            <a:r>
              <a:rPr lang="en-US" sz="2400" b="0" i="0" u="none" strike="noStrike" dirty="0">
                <a:solidFill>
                  <a:srgbClr val="000000"/>
                </a:solidFill>
                <a:latin typeface="맑은 고딕 (본문)"/>
              </a:rPr>
              <a:t> </a:t>
            </a:r>
            <a:r>
              <a:rPr lang="ko-KR" sz="2400" b="0" i="0" u="none" strike="noStrike" dirty="0">
                <a:solidFill>
                  <a:srgbClr val="000000"/>
                </a:solidFill>
                <a:latin typeface="맑은 고딕 (본문)"/>
              </a:rPr>
              <a:t>많은</a:t>
            </a:r>
            <a:r>
              <a:rPr lang="en-US" sz="2400" b="0" i="0" u="none" strike="noStrike" dirty="0">
                <a:solidFill>
                  <a:srgbClr val="000000"/>
                </a:solidFill>
                <a:latin typeface="맑은 고딕 (본문)"/>
              </a:rPr>
              <a:t> </a:t>
            </a:r>
            <a:r>
              <a:rPr lang="ko-KR" sz="2400" b="0" i="0" u="none" strike="noStrike" dirty="0">
                <a:solidFill>
                  <a:srgbClr val="000000"/>
                </a:solidFill>
                <a:latin typeface="맑은 고딕 (본문)"/>
              </a:rPr>
              <a:t>걸</a:t>
            </a:r>
            <a:r>
              <a:rPr lang="en-US" sz="2400" b="0" i="0" u="none" strike="noStrike" dirty="0">
                <a:solidFill>
                  <a:srgbClr val="000000"/>
                </a:solidFill>
                <a:latin typeface="맑은 고딕 (본문)"/>
              </a:rPr>
              <a:t> </a:t>
            </a:r>
            <a:r>
              <a:rPr lang="ko-KR" sz="2400" b="0" i="0" u="none" strike="noStrike" dirty="0">
                <a:solidFill>
                  <a:srgbClr val="000000"/>
                </a:solidFill>
                <a:latin typeface="맑은 고딕 (본문)"/>
              </a:rPr>
              <a:t>배울</a:t>
            </a:r>
            <a:r>
              <a:rPr lang="en-US" sz="2400" b="0" i="0" u="none" strike="noStrike" dirty="0">
                <a:solidFill>
                  <a:srgbClr val="000000"/>
                </a:solidFill>
                <a:latin typeface="맑은 고딕 (본문)"/>
              </a:rPr>
              <a:t> </a:t>
            </a:r>
            <a:r>
              <a:rPr lang="ko-KR" sz="2400" b="0" i="0" u="none" strike="noStrike" dirty="0">
                <a:solidFill>
                  <a:srgbClr val="000000"/>
                </a:solidFill>
                <a:latin typeface="맑은 고딕 (본문)"/>
              </a:rPr>
              <a:t>수</a:t>
            </a:r>
            <a:r>
              <a:rPr lang="en-US" sz="2400" b="0" i="0" u="none" strike="noStrike" dirty="0">
                <a:solidFill>
                  <a:srgbClr val="000000"/>
                </a:solidFill>
                <a:latin typeface="맑은 고딕 (본문)"/>
              </a:rPr>
              <a:t> </a:t>
            </a:r>
            <a:r>
              <a:rPr lang="ko-KR" sz="2400" b="0" i="0" u="none" strike="noStrike" dirty="0">
                <a:solidFill>
                  <a:srgbClr val="000000"/>
                </a:solidFill>
                <a:latin typeface="맑은 고딕 (본문)"/>
              </a:rPr>
              <a:t>있어서</a:t>
            </a:r>
            <a:r>
              <a:rPr lang="en-US" sz="2400" b="0" i="0" u="none" strike="noStrike" dirty="0">
                <a:solidFill>
                  <a:srgbClr val="000000"/>
                </a:solidFill>
                <a:latin typeface="맑은 고딕 (본문)"/>
              </a:rPr>
              <a:t> </a:t>
            </a:r>
            <a:r>
              <a:rPr lang="ko-KR" sz="2400" b="0" i="0" u="none" strike="noStrike" dirty="0">
                <a:solidFill>
                  <a:srgbClr val="000000"/>
                </a:solidFill>
                <a:latin typeface="맑은 고딕 (본문)"/>
              </a:rPr>
              <a:t>좋았다</a:t>
            </a:r>
            <a:r>
              <a:rPr lang="en-US" sz="2400" b="0" i="0" u="none" strike="noStrike" dirty="0">
                <a:solidFill>
                  <a:srgbClr val="000000"/>
                </a:solidFill>
                <a:latin typeface="맑은 고딕 (본문)"/>
              </a:rPr>
              <a:t>. </a:t>
            </a:r>
            <a:r>
              <a:rPr lang="ko-KR" sz="2400" b="0" i="0" u="none" strike="noStrike" dirty="0">
                <a:solidFill>
                  <a:srgbClr val="000000"/>
                </a:solidFill>
                <a:latin typeface="맑은 고딕 (본문)"/>
              </a:rPr>
              <a:t>다만</a:t>
            </a:r>
            <a:r>
              <a:rPr lang="en-US" sz="2400" b="0" i="0" u="none" strike="noStrike" dirty="0">
                <a:solidFill>
                  <a:srgbClr val="000000"/>
                </a:solidFill>
                <a:latin typeface="맑은 고딕 (본문)"/>
              </a:rPr>
              <a:t> </a:t>
            </a:r>
            <a:r>
              <a:rPr lang="ko-KR" sz="2400" b="0" i="0" u="none" strike="noStrike" dirty="0">
                <a:solidFill>
                  <a:srgbClr val="000000"/>
                </a:solidFill>
                <a:latin typeface="맑은 고딕 (본문)"/>
              </a:rPr>
              <a:t>로그인과</a:t>
            </a:r>
            <a:r>
              <a:rPr lang="en-US" sz="2400" b="0" i="0" u="none" strike="noStrike" dirty="0">
                <a:solidFill>
                  <a:srgbClr val="000000"/>
                </a:solidFill>
                <a:latin typeface="맑은 고딕 (본문)"/>
              </a:rPr>
              <a:t> </a:t>
            </a:r>
            <a:r>
              <a:rPr lang="ko-KR" sz="2400" b="0" i="0" u="none" strike="noStrike" dirty="0">
                <a:solidFill>
                  <a:srgbClr val="000000"/>
                </a:solidFill>
                <a:latin typeface="맑은 고딕 (본문)"/>
              </a:rPr>
              <a:t>회원가입은</a:t>
            </a:r>
            <a:r>
              <a:rPr lang="en-US" sz="2400" b="0" i="0" u="none" strike="noStrike" dirty="0">
                <a:solidFill>
                  <a:srgbClr val="000000"/>
                </a:solidFill>
                <a:latin typeface="맑은 고딕 (본문)"/>
              </a:rPr>
              <a:t> </a:t>
            </a:r>
            <a:r>
              <a:rPr lang="ko-KR" sz="2400" b="0" i="0" u="none" strike="noStrike" dirty="0">
                <a:solidFill>
                  <a:srgbClr val="000000"/>
                </a:solidFill>
                <a:latin typeface="맑은 고딕 (본문)"/>
              </a:rPr>
              <a:t>세미프로젝트에서</a:t>
            </a:r>
            <a:r>
              <a:rPr lang="en-US" sz="2400" b="0" i="0" u="none" strike="noStrike" dirty="0">
                <a:solidFill>
                  <a:srgbClr val="000000"/>
                </a:solidFill>
                <a:latin typeface="맑은 고딕 (본문)"/>
              </a:rPr>
              <a:t> </a:t>
            </a:r>
            <a:r>
              <a:rPr lang="ko-KR" sz="2400" b="0" i="0" u="none" strike="noStrike" dirty="0">
                <a:solidFill>
                  <a:srgbClr val="000000"/>
                </a:solidFill>
                <a:latin typeface="맑은 고딕 (본문)"/>
              </a:rPr>
              <a:t>이미</a:t>
            </a:r>
            <a:r>
              <a:rPr lang="en-US" sz="2400" b="0" i="0" u="none" strike="noStrike" dirty="0">
                <a:solidFill>
                  <a:srgbClr val="000000"/>
                </a:solidFill>
                <a:latin typeface="맑은 고딕 (본문)"/>
              </a:rPr>
              <a:t> </a:t>
            </a:r>
            <a:r>
              <a:rPr lang="ko-KR" sz="2400" b="0" i="0" u="none" strike="noStrike" dirty="0">
                <a:solidFill>
                  <a:srgbClr val="000000"/>
                </a:solidFill>
                <a:latin typeface="맑은 고딕 (본문)"/>
              </a:rPr>
              <a:t>경험해보았기</a:t>
            </a:r>
            <a:r>
              <a:rPr lang="en-US" sz="2400" b="0" i="0" u="none" strike="noStrike" dirty="0">
                <a:solidFill>
                  <a:srgbClr val="000000"/>
                </a:solidFill>
                <a:latin typeface="맑은 고딕 (본문)"/>
              </a:rPr>
              <a:t> </a:t>
            </a:r>
            <a:r>
              <a:rPr lang="ko-KR" sz="2400" b="0" i="0" u="none" strike="noStrike" dirty="0">
                <a:solidFill>
                  <a:srgbClr val="000000"/>
                </a:solidFill>
                <a:latin typeface="맑은 고딕 (본문)"/>
              </a:rPr>
              <a:t>때문에</a:t>
            </a:r>
            <a:r>
              <a:rPr lang="en-US" sz="2400" b="0" i="0" u="none" strike="noStrike" dirty="0">
                <a:solidFill>
                  <a:srgbClr val="000000"/>
                </a:solidFill>
                <a:latin typeface="맑은 고딕 (본문)"/>
              </a:rPr>
              <a:t> </a:t>
            </a:r>
            <a:r>
              <a:rPr lang="ko-KR" sz="2400" b="0" i="0" u="none" strike="noStrike" dirty="0">
                <a:solidFill>
                  <a:srgbClr val="000000"/>
                </a:solidFill>
                <a:latin typeface="맑은 고딕 (본문)"/>
              </a:rPr>
              <a:t>새로운</a:t>
            </a:r>
            <a:r>
              <a:rPr lang="en-US" sz="2400" b="0" i="0" u="none" strike="noStrike" dirty="0">
                <a:solidFill>
                  <a:srgbClr val="000000"/>
                </a:solidFill>
                <a:latin typeface="맑은 고딕 (본문)"/>
              </a:rPr>
              <a:t> </a:t>
            </a:r>
            <a:r>
              <a:rPr lang="ko-KR" sz="2400" b="0" i="0" u="none" strike="noStrike" dirty="0" err="1">
                <a:solidFill>
                  <a:srgbClr val="000000"/>
                </a:solidFill>
                <a:latin typeface="맑은 고딕 (본문)"/>
              </a:rPr>
              <a:t>기능구현을</a:t>
            </a:r>
            <a:r>
              <a:rPr lang="en-US" sz="2400" b="0" i="0" u="none" strike="noStrike" dirty="0">
                <a:solidFill>
                  <a:srgbClr val="000000"/>
                </a:solidFill>
                <a:latin typeface="맑은 고딕 (본문)"/>
              </a:rPr>
              <a:t> </a:t>
            </a:r>
            <a:r>
              <a:rPr lang="ko-KR" sz="2400" b="0" i="0" u="none" strike="noStrike" dirty="0">
                <a:solidFill>
                  <a:srgbClr val="000000"/>
                </a:solidFill>
                <a:latin typeface="맑은 고딕 (본문)"/>
              </a:rPr>
              <a:t>시도해보지</a:t>
            </a:r>
            <a:r>
              <a:rPr lang="en-US" sz="2400" b="0" i="0" u="none" strike="noStrike" dirty="0">
                <a:solidFill>
                  <a:srgbClr val="000000"/>
                </a:solidFill>
                <a:latin typeface="맑은 고딕 (본문)"/>
              </a:rPr>
              <a:t> </a:t>
            </a:r>
            <a:r>
              <a:rPr lang="ko-KR" sz="2400" b="0" i="0" u="none" strike="noStrike" dirty="0">
                <a:solidFill>
                  <a:srgbClr val="000000"/>
                </a:solidFill>
                <a:latin typeface="맑은 고딕 (본문)"/>
              </a:rPr>
              <a:t>못한</a:t>
            </a:r>
            <a:r>
              <a:rPr lang="en-US" sz="2400" b="0" i="0" u="none" strike="noStrike" dirty="0">
                <a:solidFill>
                  <a:srgbClr val="000000"/>
                </a:solidFill>
                <a:latin typeface="맑은 고딕 (본문)"/>
              </a:rPr>
              <a:t> </a:t>
            </a:r>
            <a:r>
              <a:rPr lang="ko-KR" sz="2400" b="0" i="0" u="none" strike="noStrike" dirty="0">
                <a:solidFill>
                  <a:srgbClr val="000000"/>
                </a:solidFill>
                <a:latin typeface="맑은 고딕 (본문)"/>
              </a:rPr>
              <a:t>점이</a:t>
            </a:r>
            <a:r>
              <a:rPr lang="en-US" sz="2400" b="0" i="0" u="none" strike="noStrike" dirty="0">
                <a:solidFill>
                  <a:srgbClr val="000000"/>
                </a:solidFill>
                <a:latin typeface="맑은 고딕 (본문)"/>
              </a:rPr>
              <a:t> </a:t>
            </a:r>
            <a:r>
              <a:rPr lang="ko-KR" sz="2400" b="0" i="0" u="none" strike="noStrike" dirty="0">
                <a:solidFill>
                  <a:srgbClr val="000000"/>
                </a:solidFill>
                <a:latin typeface="맑은 고딕 (본문)"/>
              </a:rPr>
              <a:t>아쉬웠다</a:t>
            </a:r>
            <a:r>
              <a:rPr lang="en-US" sz="2400" b="0" i="0" u="none" strike="noStrike" dirty="0">
                <a:solidFill>
                  <a:srgbClr val="000000"/>
                </a:solidFill>
                <a:latin typeface="맑은 고딕 (본문)"/>
              </a:rPr>
              <a:t>.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151100" y="-825500"/>
            <a:ext cx="1638300" cy="1638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16459200" y="-825500"/>
            <a:ext cx="1638300" cy="1638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-825500" y="8978900"/>
            <a:ext cx="2133600" cy="2133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790700" y="2413000"/>
            <a:ext cx="11709400" cy="3454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562600" y="5905500"/>
            <a:ext cx="11709400" cy="41148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-5400000">
            <a:off x="1790700" y="990600"/>
            <a:ext cx="635000" cy="635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-5400000">
            <a:off x="2260600" y="990600"/>
            <a:ext cx="635000" cy="6350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752600" y="1168400"/>
            <a:ext cx="673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75530"/>
              </a:lnSpc>
            </a:pPr>
            <a:r>
              <a:rPr lang="en-US" sz="2800" b="0" i="0" u="none" strike="noStrike" spc="100" dirty="0">
                <a:solidFill>
                  <a:srgbClr val="FFFFFF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06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603500" y="1397000"/>
            <a:ext cx="5702300" cy="558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75530"/>
              </a:lnSpc>
            </a:pPr>
            <a:r>
              <a:rPr lang="ko-KR" sz="4800" b="0" i="0" u="none" strike="noStrike" spc="200">
                <a:solidFill>
                  <a:srgbClr val="000000"/>
                </a:solidFill>
                <a:ea typeface="맑은 고딕" panose="020B0503020000020004" pitchFamily="50" charset="-127"/>
              </a:rPr>
              <a:t>자체</a:t>
            </a:r>
            <a:r>
              <a:rPr lang="en-US" sz="4800" b="0" i="0" u="none" strike="noStrike" spc="200">
                <a:solidFill>
                  <a:srgbClr val="000000"/>
                </a:solidFill>
                <a:latin typeface="맑은 고딕" panose="020B0503020000020004" pitchFamily="50" charset="-127"/>
              </a:rPr>
              <a:t> </a:t>
            </a:r>
            <a:r>
              <a:rPr lang="ko-KR" sz="4800" b="0" i="0" u="none" strike="noStrike" spc="200">
                <a:solidFill>
                  <a:srgbClr val="000000"/>
                </a:solidFill>
                <a:ea typeface="맑은 고딕" panose="020B0503020000020004" pitchFamily="50" charset="-127"/>
              </a:rPr>
              <a:t>평가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768600" y="2171700"/>
            <a:ext cx="2032000" cy="7112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l">
              <a:lnSpc>
                <a:spcPct val="99600"/>
              </a:lnSpc>
              <a:defRPr/>
            </a:pPr>
            <a:r>
              <a:rPr lang="ko-KR" sz="4000" b="0" i="0" u="none" strike="noStrike" dirty="0" err="1">
                <a:solidFill>
                  <a:srgbClr val="000000"/>
                </a:solidFill>
                <a:latin typeface="+mj-ea"/>
                <a:ea typeface="+mj-ea"/>
              </a:rPr>
              <a:t>전유빈</a:t>
            </a:r>
            <a:endParaRPr lang="ko-KR" sz="4000" b="0" i="0" u="none" strike="noStrike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2286000" y="2921000"/>
            <a:ext cx="11049000" cy="25908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l">
              <a:lnSpc>
                <a:spcPct val="114539"/>
              </a:lnSpc>
              <a:defRPr/>
            </a:pPr>
            <a:r>
              <a:rPr lang="ko-KR" altLang="en-US" sz="2300" b="0" i="0" u="none" strike="noStrike" dirty="0">
                <a:solidFill>
                  <a:srgbClr val="000000"/>
                </a:solidFill>
                <a:latin typeface="+mn-ea"/>
              </a:rPr>
              <a:t>초반에 이클립스 </a:t>
            </a:r>
            <a:r>
              <a:rPr lang="ko-KR" altLang="en-US" sz="2300" b="0" i="0" u="none" strike="noStrike" dirty="0" err="1">
                <a:solidFill>
                  <a:srgbClr val="000000"/>
                </a:solidFill>
                <a:latin typeface="+mn-ea"/>
              </a:rPr>
              <a:t>서블릿</a:t>
            </a:r>
            <a:r>
              <a:rPr lang="ko-KR" altLang="en-US" sz="2300" b="0" i="0" u="none" strike="noStrike" dirty="0">
                <a:solidFill>
                  <a:srgbClr val="000000"/>
                </a:solidFill>
                <a:latin typeface="+mn-ea"/>
              </a:rPr>
              <a:t> 구조로 </a:t>
            </a:r>
            <a:r>
              <a:rPr lang="ko-KR" altLang="en-US" sz="2300" dirty="0">
                <a:solidFill>
                  <a:srgbClr val="000000"/>
                </a:solidFill>
                <a:latin typeface="+mn-ea"/>
              </a:rPr>
              <a:t>구축한 </a:t>
            </a:r>
            <a:r>
              <a:rPr lang="en-US" altLang="ko-KR" sz="2300" dirty="0">
                <a:solidFill>
                  <a:srgbClr val="000000"/>
                </a:solidFill>
                <a:latin typeface="+mn-ea"/>
              </a:rPr>
              <a:t>CRUD</a:t>
            </a:r>
            <a:r>
              <a:rPr lang="ko-KR" altLang="en-US" sz="2300" dirty="0">
                <a:solidFill>
                  <a:srgbClr val="000000"/>
                </a:solidFill>
                <a:latin typeface="+mn-ea"/>
              </a:rPr>
              <a:t> 기능을 </a:t>
            </a:r>
            <a:r>
              <a:rPr lang="en-US" altLang="ko-KR" sz="2300" dirty="0">
                <a:solidFill>
                  <a:srgbClr val="000000"/>
                </a:solidFill>
                <a:latin typeface="+mn-ea"/>
              </a:rPr>
              <a:t>Spring boot</a:t>
            </a:r>
            <a:r>
              <a:rPr lang="ko-KR" altLang="en-US" sz="2300" dirty="0">
                <a:solidFill>
                  <a:srgbClr val="000000"/>
                </a:solidFill>
                <a:latin typeface="+mn-ea"/>
              </a:rPr>
              <a:t>로 새로 구축함으로서 </a:t>
            </a:r>
            <a:r>
              <a:rPr lang="en-US" altLang="ko-KR" sz="2300" dirty="0">
                <a:solidFill>
                  <a:srgbClr val="000000"/>
                </a:solidFill>
                <a:latin typeface="+mn-ea"/>
              </a:rPr>
              <a:t>spring</a:t>
            </a:r>
            <a:r>
              <a:rPr lang="ko-KR" altLang="en-US" sz="23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2300" dirty="0">
                <a:solidFill>
                  <a:srgbClr val="000000"/>
                </a:solidFill>
                <a:latin typeface="+mn-ea"/>
              </a:rPr>
              <a:t>boot </a:t>
            </a:r>
            <a:r>
              <a:rPr lang="ko-KR" altLang="en-US" sz="2300" dirty="0">
                <a:solidFill>
                  <a:srgbClr val="000000"/>
                </a:solidFill>
                <a:latin typeface="+mn-ea"/>
              </a:rPr>
              <a:t>특성을 좀더 세부적으로 이해할 수 있었다</a:t>
            </a:r>
            <a:r>
              <a:rPr lang="en-US" altLang="ko-KR" sz="2300" dirty="0">
                <a:solidFill>
                  <a:srgbClr val="000000"/>
                </a:solidFill>
                <a:latin typeface="+mn-ea"/>
              </a:rPr>
              <a:t>. </a:t>
            </a:r>
            <a:r>
              <a:rPr lang="ko-KR" altLang="en-US" sz="2300" dirty="0">
                <a:solidFill>
                  <a:srgbClr val="000000"/>
                </a:solidFill>
                <a:latin typeface="+mn-ea"/>
              </a:rPr>
              <a:t>물론 </a:t>
            </a:r>
            <a:r>
              <a:rPr lang="ko-KR" sz="2300" b="0" i="0" u="none" strike="noStrike" dirty="0">
                <a:solidFill>
                  <a:srgbClr val="000000"/>
                </a:solidFill>
                <a:latin typeface="+mn-ea"/>
              </a:rPr>
              <a:t>그</a:t>
            </a:r>
            <a:r>
              <a:rPr lang="en-US" sz="2300" b="0" i="0" u="none" strike="noStrike" dirty="0">
                <a:solidFill>
                  <a:srgbClr val="000000"/>
                </a:solidFill>
                <a:latin typeface="+mn-ea"/>
              </a:rPr>
              <a:t> </a:t>
            </a:r>
            <a:r>
              <a:rPr lang="ko-KR" sz="2300" b="0" i="0" u="none" strike="noStrike" dirty="0">
                <a:solidFill>
                  <a:srgbClr val="000000"/>
                </a:solidFill>
                <a:latin typeface="+mn-ea"/>
              </a:rPr>
              <a:t>과정에서</a:t>
            </a:r>
            <a:r>
              <a:rPr lang="en-US" sz="2300" b="0" i="0" u="none" strike="noStrike" dirty="0">
                <a:solidFill>
                  <a:srgbClr val="000000"/>
                </a:solidFill>
                <a:latin typeface="+mn-ea"/>
              </a:rPr>
              <a:t> </a:t>
            </a:r>
            <a:r>
              <a:rPr lang="ko-KR" altLang="en-US" sz="2300" b="0" i="0" u="none" strike="noStrike" dirty="0">
                <a:solidFill>
                  <a:srgbClr val="000000"/>
                </a:solidFill>
                <a:latin typeface="+mn-ea"/>
              </a:rPr>
              <a:t>새로운 </a:t>
            </a:r>
            <a:r>
              <a:rPr lang="en-US" altLang="ko-KR" sz="2300" b="0" i="0" u="none" strike="noStrike" dirty="0">
                <a:solidFill>
                  <a:srgbClr val="000000"/>
                </a:solidFill>
                <a:latin typeface="+mn-ea"/>
              </a:rPr>
              <a:t>API </a:t>
            </a:r>
            <a:r>
              <a:rPr lang="ko-KR" altLang="en-US" sz="2300" b="0" i="0" u="none" strike="noStrike" dirty="0">
                <a:solidFill>
                  <a:srgbClr val="000000"/>
                </a:solidFill>
                <a:latin typeface="+mn-ea"/>
              </a:rPr>
              <a:t>사용과 </a:t>
            </a:r>
            <a:r>
              <a:rPr lang="ko-KR" sz="2300" b="0" i="0" u="none" strike="noStrike" dirty="0" err="1">
                <a:solidFill>
                  <a:srgbClr val="000000"/>
                </a:solidFill>
                <a:latin typeface="+mn-ea"/>
              </a:rPr>
              <a:t>맵핑</a:t>
            </a:r>
            <a:r>
              <a:rPr lang="en-US" sz="2300" b="0" i="0" u="none" strike="noStrike" dirty="0">
                <a:solidFill>
                  <a:srgbClr val="000000"/>
                </a:solidFill>
                <a:latin typeface="+mn-ea"/>
              </a:rPr>
              <a:t> </a:t>
            </a:r>
            <a:r>
              <a:rPr lang="ko-KR" sz="2300" b="0" i="0" u="none" strike="noStrike" dirty="0">
                <a:solidFill>
                  <a:srgbClr val="000000"/>
                </a:solidFill>
                <a:latin typeface="+mn-ea"/>
              </a:rPr>
              <a:t>문제</a:t>
            </a:r>
            <a:r>
              <a:rPr lang="en-US" sz="2300" b="0" i="0" u="none" strike="noStrike" dirty="0">
                <a:solidFill>
                  <a:srgbClr val="000000"/>
                </a:solidFill>
                <a:latin typeface="+mn-ea"/>
              </a:rPr>
              <a:t> </a:t>
            </a:r>
            <a:r>
              <a:rPr lang="ko-KR" sz="2300" b="0" i="0" u="none" strike="noStrike" dirty="0">
                <a:solidFill>
                  <a:srgbClr val="000000"/>
                </a:solidFill>
                <a:latin typeface="+mn-ea"/>
              </a:rPr>
              <a:t>등으로</a:t>
            </a:r>
            <a:r>
              <a:rPr lang="en-US" sz="2300" b="0" i="0" u="none" strike="noStrike" dirty="0">
                <a:solidFill>
                  <a:srgbClr val="000000"/>
                </a:solidFill>
                <a:latin typeface="+mn-ea"/>
              </a:rPr>
              <a:t> </a:t>
            </a:r>
            <a:r>
              <a:rPr lang="ko-KR" altLang="en-US" sz="2300" b="0" i="0" u="none" strike="noStrike" dirty="0">
                <a:solidFill>
                  <a:srgbClr val="000000"/>
                </a:solidFill>
                <a:latin typeface="+mn-ea"/>
              </a:rPr>
              <a:t>실행 </a:t>
            </a:r>
            <a:r>
              <a:rPr lang="ko-KR" sz="2300" b="0" i="0" u="none" strike="noStrike" dirty="0">
                <a:solidFill>
                  <a:srgbClr val="000000"/>
                </a:solidFill>
                <a:latin typeface="+mn-ea"/>
              </a:rPr>
              <a:t>문제가</a:t>
            </a:r>
            <a:r>
              <a:rPr lang="en-US" sz="2300" b="0" i="0" u="none" strike="noStrike" dirty="0">
                <a:solidFill>
                  <a:srgbClr val="000000"/>
                </a:solidFill>
                <a:latin typeface="+mn-ea"/>
              </a:rPr>
              <a:t> </a:t>
            </a:r>
            <a:r>
              <a:rPr lang="ko-KR" sz="2300" b="0" i="0" u="none" strike="noStrike" dirty="0">
                <a:solidFill>
                  <a:srgbClr val="000000"/>
                </a:solidFill>
                <a:latin typeface="+mn-ea"/>
              </a:rPr>
              <a:t>있었으나</a:t>
            </a:r>
            <a:r>
              <a:rPr lang="en-US" sz="2300" b="0" i="0" u="none" strike="noStrike" dirty="0">
                <a:solidFill>
                  <a:srgbClr val="000000"/>
                </a:solidFill>
                <a:latin typeface="+mn-ea"/>
              </a:rPr>
              <a:t> </a:t>
            </a:r>
            <a:r>
              <a:rPr lang="ko-KR" altLang="en-US" sz="2300" b="0" i="0" u="none" strike="noStrike" dirty="0">
                <a:solidFill>
                  <a:srgbClr val="000000"/>
                </a:solidFill>
                <a:latin typeface="+mn-ea"/>
              </a:rPr>
              <a:t>끝내 알 수 없던 부분을 </a:t>
            </a:r>
            <a:r>
              <a:rPr lang="ko-KR" sz="2300" b="0" i="0" u="none" strike="noStrike" dirty="0">
                <a:solidFill>
                  <a:srgbClr val="000000"/>
                </a:solidFill>
                <a:latin typeface="+mn-ea"/>
              </a:rPr>
              <a:t>팀원들의</a:t>
            </a:r>
            <a:r>
              <a:rPr lang="en-US" sz="2300" b="0" i="0" u="none" strike="noStrike" dirty="0">
                <a:solidFill>
                  <a:srgbClr val="000000"/>
                </a:solidFill>
                <a:latin typeface="+mn-ea"/>
              </a:rPr>
              <a:t> </a:t>
            </a:r>
            <a:r>
              <a:rPr lang="ko-KR" sz="2300" b="0" i="0" u="none" strike="noStrike" dirty="0">
                <a:solidFill>
                  <a:srgbClr val="000000"/>
                </a:solidFill>
                <a:latin typeface="+mn-ea"/>
              </a:rPr>
              <a:t>조언으로</a:t>
            </a:r>
            <a:r>
              <a:rPr lang="en-US" sz="2300" b="0" i="0" u="none" strike="noStrike" dirty="0">
                <a:solidFill>
                  <a:srgbClr val="000000"/>
                </a:solidFill>
                <a:latin typeface="+mn-ea"/>
              </a:rPr>
              <a:t> </a:t>
            </a:r>
            <a:r>
              <a:rPr lang="ko-KR" altLang="en-US" sz="2300" dirty="0">
                <a:solidFill>
                  <a:srgbClr val="000000"/>
                </a:solidFill>
                <a:latin typeface="+mn-ea"/>
              </a:rPr>
              <a:t>프론트 기재 </a:t>
            </a:r>
            <a:r>
              <a:rPr lang="ko-KR" sz="2300" b="0" i="0" u="none" strike="noStrike" dirty="0">
                <a:solidFill>
                  <a:srgbClr val="000000"/>
                </a:solidFill>
                <a:latin typeface="+mn-ea"/>
              </a:rPr>
              <a:t>문제점을</a:t>
            </a:r>
            <a:r>
              <a:rPr lang="en-US" sz="2300" b="0" i="0" u="none" strike="noStrike" dirty="0">
                <a:solidFill>
                  <a:srgbClr val="000000"/>
                </a:solidFill>
                <a:latin typeface="+mn-ea"/>
              </a:rPr>
              <a:t> </a:t>
            </a:r>
            <a:r>
              <a:rPr lang="ko-KR" sz="2300" b="0" i="0" u="none" strike="noStrike" dirty="0">
                <a:solidFill>
                  <a:srgbClr val="000000"/>
                </a:solidFill>
                <a:latin typeface="+mn-ea"/>
              </a:rPr>
              <a:t>눈치채고</a:t>
            </a:r>
            <a:r>
              <a:rPr lang="en-US" sz="2300" b="0" i="0" u="none" strike="noStrike" dirty="0">
                <a:solidFill>
                  <a:srgbClr val="000000"/>
                </a:solidFill>
                <a:latin typeface="+mn-ea"/>
              </a:rPr>
              <a:t> </a:t>
            </a:r>
            <a:r>
              <a:rPr lang="ko-KR" altLang="en-US" sz="2300" b="0" i="0" u="none" strike="noStrike" dirty="0">
                <a:solidFill>
                  <a:srgbClr val="000000"/>
                </a:solidFill>
                <a:latin typeface="+mn-ea"/>
              </a:rPr>
              <a:t>앞으로의 실수에도 금방 대처 가능하게 되어 </a:t>
            </a:r>
            <a:r>
              <a:rPr lang="ko-KR" sz="2300" b="0" i="0" u="none" strike="noStrike" dirty="0">
                <a:solidFill>
                  <a:srgbClr val="000000"/>
                </a:solidFill>
                <a:latin typeface="+mn-ea"/>
              </a:rPr>
              <a:t>팀</a:t>
            </a:r>
            <a:r>
              <a:rPr lang="en-US" sz="2300" b="0" i="0" u="none" strike="noStrike" dirty="0">
                <a:solidFill>
                  <a:srgbClr val="000000"/>
                </a:solidFill>
                <a:latin typeface="+mn-ea"/>
              </a:rPr>
              <a:t> </a:t>
            </a:r>
            <a:r>
              <a:rPr lang="ko-KR" sz="2300" b="0" i="0" u="none" strike="noStrike" dirty="0">
                <a:solidFill>
                  <a:srgbClr val="000000"/>
                </a:solidFill>
                <a:latin typeface="+mn-ea"/>
              </a:rPr>
              <a:t>프로젝트의</a:t>
            </a:r>
            <a:r>
              <a:rPr lang="en-US" sz="2300" b="0" i="0" u="none" strike="noStrike" dirty="0">
                <a:solidFill>
                  <a:srgbClr val="000000"/>
                </a:solidFill>
                <a:latin typeface="+mn-ea"/>
              </a:rPr>
              <a:t> </a:t>
            </a:r>
            <a:r>
              <a:rPr lang="ko-KR" sz="2300" b="0" i="0" u="none" strike="noStrike" dirty="0">
                <a:solidFill>
                  <a:srgbClr val="000000"/>
                </a:solidFill>
                <a:latin typeface="+mn-ea"/>
              </a:rPr>
              <a:t>이점을</a:t>
            </a:r>
            <a:r>
              <a:rPr lang="en-US" sz="2300" b="0" i="0" u="none" strike="noStrike" dirty="0">
                <a:solidFill>
                  <a:srgbClr val="000000"/>
                </a:solidFill>
                <a:latin typeface="+mn-ea"/>
              </a:rPr>
              <a:t> </a:t>
            </a:r>
            <a:r>
              <a:rPr lang="ko-KR" sz="2300" b="0" i="0" u="none" strike="noStrike" dirty="0">
                <a:solidFill>
                  <a:srgbClr val="000000"/>
                </a:solidFill>
                <a:latin typeface="+mn-ea"/>
              </a:rPr>
              <a:t>익힐</a:t>
            </a:r>
            <a:r>
              <a:rPr lang="en-US" sz="2300" b="0" i="0" u="none" strike="noStrike" dirty="0">
                <a:solidFill>
                  <a:srgbClr val="000000"/>
                </a:solidFill>
                <a:latin typeface="+mn-ea"/>
              </a:rPr>
              <a:t> </a:t>
            </a:r>
            <a:r>
              <a:rPr lang="ko-KR" sz="2300" b="0" i="0" u="none" strike="noStrike" dirty="0">
                <a:solidFill>
                  <a:srgbClr val="000000"/>
                </a:solidFill>
                <a:latin typeface="+mn-ea"/>
              </a:rPr>
              <a:t>수</a:t>
            </a:r>
            <a:r>
              <a:rPr lang="en-US" sz="2300" b="0" i="0" u="none" strike="noStrike" dirty="0">
                <a:solidFill>
                  <a:srgbClr val="000000"/>
                </a:solidFill>
                <a:latin typeface="+mn-ea"/>
              </a:rPr>
              <a:t> </a:t>
            </a:r>
            <a:r>
              <a:rPr lang="ko-KR" sz="2300" b="0" i="0" u="none" strike="noStrike" dirty="0">
                <a:solidFill>
                  <a:srgbClr val="000000"/>
                </a:solidFill>
                <a:latin typeface="+mn-ea"/>
              </a:rPr>
              <a:t>있</a:t>
            </a:r>
            <a:r>
              <a:rPr lang="ko-KR" altLang="en-US" sz="2300" b="0" i="0" u="none" strike="noStrike" dirty="0">
                <a:solidFill>
                  <a:srgbClr val="000000"/>
                </a:solidFill>
                <a:latin typeface="+mn-ea"/>
              </a:rPr>
              <a:t>었다</a:t>
            </a:r>
            <a:r>
              <a:rPr lang="en-US" sz="2300" b="0" i="0" u="none" strike="noStrike" dirty="0">
                <a:solidFill>
                  <a:srgbClr val="000000"/>
                </a:solidFill>
                <a:latin typeface="+mn-ea"/>
              </a:rPr>
              <a:t>. </a:t>
            </a:r>
            <a:r>
              <a:rPr lang="ko-KR" altLang="en-US" sz="2300" b="0" i="0" u="none" strike="noStrike" dirty="0">
                <a:solidFill>
                  <a:srgbClr val="000000"/>
                </a:solidFill>
                <a:latin typeface="+mn-ea"/>
              </a:rPr>
              <a:t>개인적인 발전 과제로 조회수를 통한 </a:t>
            </a:r>
            <a:r>
              <a:rPr lang="ko-KR" altLang="en-US" sz="2300" b="0" i="0" u="none" strike="noStrike" dirty="0" err="1">
                <a:solidFill>
                  <a:srgbClr val="000000"/>
                </a:solidFill>
                <a:latin typeface="+mn-ea"/>
              </a:rPr>
              <a:t>인기글</a:t>
            </a:r>
            <a:r>
              <a:rPr lang="en-US" altLang="ko-KR" sz="2300" b="0" i="0" u="none" strike="noStrike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2300" b="0" i="0" u="none" strike="noStrike" dirty="0">
                <a:solidFill>
                  <a:srgbClr val="000000"/>
                </a:solidFill>
                <a:latin typeface="+mn-ea"/>
              </a:rPr>
              <a:t>혹은 </a:t>
            </a:r>
            <a:r>
              <a:rPr lang="ko-KR" altLang="en-US" sz="2300" b="0" i="0" u="none" strike="noStrike" dirty="0" err="1">
                <a:solidFill>
                  <a:srgbClr val="000000"/>
                </a:solidFill>
                <a:latin typeface="+mn-ea"/>
              </a:rPr>
              <a:t>해시태그로</a:t>
            </a:r>
            <a:r>
              <a:rPr lang="ko-KR" altLang="en-US" sz="2300" b="0" i="0" u="none" strike="noStrike" dirty="0">
                <a:solidFill>
                  <a:srgbClr val="000000"/>
                </a:solidFill>
                <a:latin typeface="+mn-ea"/>
              </a:rPr>
              <a:t> 카테고리화 하는 기능을 구상 중이다</a:t>
            </a:r>
            <a:r>
              <a:rPr lang="en-US" altLang="ko-KR" sz="2300" b="0" i="0" u="none" strike="noStrike" dirty="0">
                <a:solidFill>
                  <a:srgbClr val="000000"/>
                </a:solidFill>
                <a:latin typeface="+mn-ea"/>
              </a:rPr>
              <a:t>.</a:t>
            </a:r>
            <a:r>
              <a:rPr lang="ko-KR" altLang="en-US" sz="2300" b="0" i="0" u="none" strike="noStrike" dirty="0">
                <a:solidFill>
                  <a:srgbClr val="000000"/>
                </a:solidFill>
                <a:latin typeface="+mn-ea"/>
              </a:rPr>
              <a:t> 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184900" y="6438900"/>
            <a:ext cx="10490200" cy="31242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l">
              <a:lnSpc>
                <a:spcPct val="122009"/>
              </a:lnSpc>
              <a:defRPr/>
            </a:pPr>
            <a:r>
              <a:rPr lang="ko-KR" altLang="en-US" sz="2300" b="0" i="0" u="none" strike="noStrike" dirty="0">
                <a:solidFill>
                  <a:srgbClr val="000000"/>
                </a:solidFill>
                <a:latin typeface="+mn-ea"/>
              </a:rPr>
              <a:t>세미 프로젝트 경험을 바탕으로 파이널 프로젝트는 보다 자신감을 갖고 시작할 수 있었습니다. 하지만 실제로는 MVC 패턴에 대한 이해가 부족해 여러 시행착오를 겪었고, 그 과정을 통해 데이터 흐름과 레이어 간 역할을 점점 명확하게 파악해 나갔습니다. 프로젝트는 </a:t>
            </a:r>
            <a:r>
              <a:rPr lang="ko-KR" altLang="en-US" sz="2300" b="0" i="0" u="none" strike="noStrike" dirty="0" err="1">
                <a:solidFill>
                  <a:srgbClr val="000000"/>
                </a:solidFill>
                <a:latin typeface="+mn-ea"/>
              </a:rPr>
              <a:t>MyBatis</a:t>
            </a:r>
            <a:r>
              <a:rPr lang="ko-KR" altLang="en-US" sz="2300" b="0" i="0" u="none" strike="noStrike" dirty="0">
                <a:solidFill>
                  <a:srgbClr val="000000"/>
                </a:solidFill>
                <a:latin typeface="+mn-ea"/>
              </a:rPr>
              <a:t> XML 방식으로 진행되었지만, 이를 계기로 JPA 기반의 프로젝트도 도전해보고 싶다는 생각이 들었습니다. 시간이 조금만 더 있었다면 자체 평가에서 정리한 개선 사항도 구현해볼 수 있었을 텐데, 그런 점에서 아쉬움이 남는 프로젝트였습니다.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553200" y="5753100"/>
            <a:ext cx="2133600" cy="7239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l">
              <a:lnSpc>
                <a:spcPct val="99600"/>
              </a:lnSpc>
              <a:defRPr/>
            </a:pPr>
            <a:r>
              <a:rPr lang="ko-KR" sz="4000" b="0" i="0" u="none" strike="noStrike" dirty="0" err="1">
                <a:solidFill>
                  <a:srgbClr val="000000"/>
                </a:solidFill>
                <a:latin typeface="+mj-ea"/>
                <a:ea typeface="+mj-ea"/>
              </a:rPr>
              <a:t>정현식</a:t>
            </a:r>
            <a:endParaRPr lang="ko-KR" sz="4000" b="0" i="0" u="none" strike="noStrike" dirty="0">
              <a:solidFill>
                <a:srgbClr val="000000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151100" y="-825500"/>
            <a:ext cx="1638300" cy="1638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16459200" y="-825500"/>
            <a:ext cx="1638300" cy="1638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-825500" y="8978900"/>
            <a:ext cx="2133600" cy="2133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790700" y="2413000"/>
            <a:ext cx="11709400" cy="3454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562600" y="6261100"/>
            <a:ext cx="11709400" cy="34544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-5400000">
            <a:off x="1790700" y="990600"/>
            <a:ext cx="635000" cy="635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-5400000">
            <a:off x="2260600" y="990600"/>
            <a:ext cx="635000" cy="6350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752600" y="1168400"/>
            <a:ext cx="673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75530"/>
              </a:lnSpc>
            </a:pPr>
            <a:r>
              <a:rPr lang="en-US" sz="2800" b="0" i="0" u="none" strike="noStrike" spc="100" dirty="0">
                <a:solidFill>
                  <a:srgbClr val="FFFFFF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06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603500" y="1397000"/>
            <a:ext cx="5702300" cy="558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75530"/>
              </a:lnSpc>
            </a:pPr>
            <a:r>
              <a:rPr lang="ko-KR" sz="4800" b="0" i="0" u="none" strike="noStrike" spc="200">
                <a:solidFill>
                  <a:srgbClr val="000000"/>
                </a:solidFill>
                <a:ea typeface="맑은 고딕" panose="020B0503020000020004" pitchFamily="50" charset="-127"/>
              </a:rPr>
              <a:t>자체</a:t>
            </a:r>
            <a:r>
              <a:rPr lang="en-US" sz="4800" b="0" i="0" u="none" strike="noStrike" spc="200">
                <a:solidFill>
                  <a:srgbClr val="000000"/>
                </a:solidFill>
                <a:latin typeface="맑은 고딕" panose="020B0503020000020004" pitchFamily="50" charset="-127"/>
              </a:rPr>
              <a:t> </a:t>
            </a:r>
            <a:r>
              <a:rPr lang="ko-KR" sz="4800" b="0" i="0" u="none" strike="noStrike" spc="200">
                <a:solidFill>
                  <a:srgbClr val="000000"/>
                </a:solidFill>
                <a:ea typeface="맑은 고딕" panose="020B0503020000020004" pitchFamily="50" charset="-127"/>
              </a:rPr>
              <a:t>평가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892800" y="6908800"/>
            <a:ext cx="11112500" cy="26543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l">
              <a:lnSpc>
                <a:spcPct val="114539"/>
              </a:lnSpc>
              <a:defRPr/>
            </a:pPr>
            <a:r>
              <a:rPr lang="ko-KR" sz="2400" b="0" i="0" u="none" strike="noStrike" dirty="0">
                <a:solidFill>
                  <a:srgbClr val="000000"/>
                </a:solidFill>
                <a:latin typeface="+mn-ea"/>
              </a:rPr>
              <a:t>세미</a:t>
            </a:r>
            <a:r>
              <a:rPr lang="en-US" sz="2400" b="0" i="0" u="none" strike="noStrike" dirty="0">
                <a:solidFill>
                  <a:srgbClr val="000000"/>
                </a:solidFill>
                <a:latin typeface="+mn-ea"/>
              </a:rPr>
              <a:t> </a:t>
            </a:r>
            <a:r>
              <a:rPr lang="ko-KR" sz="2400" b="0" i="0" u="none" strike="noStrike" dirty="0">
                <a:solidFill>
                  <a:srgbClr val="000000"/>
                </a:solidFill>
                <a:latin typeface="+mn-ea"/>
              </a:rPr>
              <a:t>프로젝트를</a:t>
            </a:r>
            <a:r>
              <a:rPr lang="en-US" sz="2400" b="0" i="0" u="none" strike="noStrike" dirty="0">
                <a:solidFill>
                  <a:srgbClr val="000000"/>
                </a:solidFill>
                <a:latin typeface="+mn-ea"/>
              </a:rPr>
              <a:t> </a:t>
            </a:r>
            <a:r>
              <a:rPr lang="ko-KR" sz="2400" b="0" i="0" u="none" strike="noStrike" dirty="0">
                <a:solidFill>
                  <a:srgbClr val="000000"/>
                </a:solidFill>
                <a:latin typeface="+mn-ea"/>
              </a:rPr>
              <a:t>수행하며</a:t>
            </a:r>
            <a:r>
              <a:rPr lang="en-US" sz="2400" b="0" i="0" u="none" strike="noStrike" dirty="0">
                <a:solidFill>
                  <a:srgbClr val="000000"/>
                </a:solidFill>
                <a:latin typeface="+mn-ea"/>
              </a:rPr>
              <a:t> </a:t>
            </a:r>
            <a:r>
              <a:rPr lang="ko-KR" sz="2400" b="0" i="0" u="none" strike="noStrike" dirty="0">
                <a:solidFill>
                  <a:srgbClr val="000000"/>
                </a:solidFill>
                <a:latin typeface="+mn-ea"/>
              </a:rPr>
              <a:t>나름</a:t>
            </a:r>
            <a:r>
              <a:rPr lang="en-US" sz="2400" b="0" i="0" u="none" strike="noStrike" dirty="0">
                <a:solidFill>
                  <a:srgbClr val="000000"/>
                </a:solidFill>
                <a:latin typeface="+mn-ea"/>
              </a:rPr>
              <a:t> </a:t>
            </a:r>
            <a:r>
              <a:rPr lang="ko-KR" sz="2400" b="0" i="0" u="none" strike="noStrike" dirty="0">
                <a:solidFill>
                  <a:srgbClr val="000000"/>
                </a:solidFill>
                <a:latin typeface="+mn-ea"/>
              </a:rPr>
              <a:t>할</a:t>
            </a:r>
            <a:r>
              <a:rPr lang="en-US" altLang="ko-KR" sz="2400" b="0" i="0" u="none" strike="noStrike" dirty="0">
                <a:solidFill>
                  <a:srgbClr val="000000"/>
                </a:solidFill>
                <a:latin typeface="+mn-ea"/>
              </a:rPr>
              <a:t> </a:t>
            </a:r>
            <a:r>
              <a:rPr lang="ko-KR" sz="2400" b="0" i="0" u="none" strike="noStrike" dirty="0">
                <a:solidFill>
                  <a:srgbClr val="000000"/>
                </a:solidFill>
                <a:latin typeface="+mn-ea"/>
              </a:rPr>
              <a:t>수</a:t>
            </a:r>
            <a:r>
              <a:rPr lang="en-US" altLang="ko-KR" sz="2400" b="0" i="0" u="none" strike="noStrike" dirty="0">
                <a:solidFill>
                  <a:srgbClr val="000000"/>
                </a:solidFill>
                <a:latin typeface="+mn-ea"/>
              </a:rPr>
              <a:t> </a:t>
            </a:r>
            <a:r>
              <a:rPr lang="ko-KR" sz="2400" b="0" i="0" u="none" strike="noStrike" dirty="0">
                <a:solidFill>
                  <a:srgbClr val="000000"/>
                </a:solidFill>
                <a:latin typeface="+mn-ea"/>
              </a:rPr>
              <a:t>있구나</a:t>
            </a:r>
            <a:r>
              <a:rPr lang="en-US" sz="2400" b="0" i="0" u="none" strike="noStrike" dirty="0">
                <a:solidFill>
                  <a:srgbClr val="000000"/>
                </a:solidFill>
                <a:latin typeface="+mn-ea"/>
              </a:rPr>
              <a:t> </a:t>
            </a:r>
            <a:r>
              <a:rPr lang="ko-KR" sz="2400" b="0" i="0" u="none" strike="noStrike" dirty="0">
                <a:solidFill>
                  <a:srgbClr val="000000"/>
                </a:solidFill>
                <a:latin typeface="+mn-ea"/>
              </a:rPr>
              <a:t>라는</a:t>
            </a:r>
            <a:r>
              <a:rPr lang="en-US" sz="2400" b="0" i="0" u="none" strike="noStrike" dirty="0">
                <a:solidFill>
                  <a:srgbClr val="000000"/>
                </a:solidFill>
                <a:latin typeface="+mn-ea"/>
              </a:rPr>
              <a:t> </a:t>
            </a:r>
            <a:r>
              <a:rPr lang="ko-KR" sz="2400" b="0" i="0" u="none" strike="noStrike" dirty="0">
                <a:solidFill>
                  <a:srgbClr val="000000"/>
                </a:solidFill>
                <a:latin typeface="+mn-ea"/>
              </a:rPr>
              <a:t>자신감이</a:t>
            </a:r>
            <a:r>
              <a:rPr lang="en-US" sz="2400" b="0" i="0" u="none" strike="noStrike" dirty="0">
                <a:solidFill>
                  <a:srgbClr val="000000"/>
                </a:solidFill>
                <a:latin typeface="+mn-ea"/>
              </a:rPr>
              <a:t> </a:t>
            </a:r>
            <a:r>
              <a:rPr lang="ko-KR" sz="2400" b="0" i="0" u="none" strike="noStrike" dirty="0">
                <a:solidFill>
                  <a:srgbClr val="000000"/>
                </a:solidFill>
                <a:latin typeface="+mn-ea"/>
              </a:rPr>
              <a:t>많이</a:t>
            </a:r>
            <a:r>
              <a:rPr lang="en-US" sz="2400" b="0" i="0" u="none" strike="noStrike" dirty="0">
                <a:solidFill>
                  <a:srgbClr val="000000"/>
                </a:solidFill>
                <a:latin typeface="+mn-ea"/>
              </a:rPr>
              <a:t> </a:t>
            </a:r>
            <a:r>
              <a:rPr lang="ko-KR" sz="2400" b="0" i="0" u="none" strike="noStrike" dirty="0">
                <a:solidFill>
                  <a:srgbClr val="000000"/>
                </a:solidFill>
                <a:latin typeface="+mn-ea"/>
              </a:rPr>
              <a:t>생겼었는데</a:t>
            </a:r>
            <a:r>
              <a:rPr lang="en-US" sz="2400" b="0" i="0" u="none" strike="noStrike" dirty="0">
                <a:solidFill>
                  <a:srgbClr val="000000"/>
                </a:solidFill>
                <a:latin typeface="+mn-ea"/>
              </a:rPr>
              <a:t>,  </a:t>
            </a:r>
            <a:r>
              <a:rPr lang="ko-KR" sz="2400" b="0" i="0" u="none" strike="noStrike" dirty="0">
                <a:solidFill>
                  <a:srgbClr val="000000"/>
                </a:solidFill>
                <a:latin typeface="+mn-ea"/>
              </a:rPr>
              <a:t>막상</a:t>
            </a:r>
            <a:r>
              <a:rPr lang="en-US" sz="2400" b="0" i="0" u="none" strike="noStrike" dirty="0">
                <a:solidFill>
                  <a:srgbClr val="000000"/>
                </a:solidFill>
                <a:latin typeface="+mn-ea"/>
              </a:rPr>
              <a:t> </a:t>
            </a:r>
            <a:r>
              <a:rPr lang="ko-KR" sz="2400" b="0" i="0" u="none" strike="noStrike" dirty="0">
                <a:solidFill>
                  <a:srgbClr val="000000"/>
                </a:solidFill>
                <a:latin typeface="+mn-ea"/>
              </a:rPr>
              <a:t>파이널</a:t>
            </a:r>
            <a:r>
              <a:rPr lang="en-US" sz="2400" b="0" i="0" u="none" strike="noStrike" dirty="0">
                <a:solidFill>
                  <a:srgbClr val="000000"/>
                </a:solidFill>
                <a:latin typeface="+mn-ea"/>
              </a:rPr>
              <a:t> </a:t>
            </a:r>
            <a:r>
              <a:rPr lang="ko-KR" sz="2400" b="0" i="0" u="none" strike="noStrike" dirty="0">
                <a:solidFill>
                  <a:srgbClr val="000000"/>
                </a:solidFill>
                <a:latin typeface="+mn-ea"/>
              </a:rPr>
              <a:t>프로젝트를</a:t>
            </a:r>
            <a:r>
              <a:rPr lang="en-US" sz="2400" b="0" i="0" u="none" strike="noStrike" dirty="0">
                <a:solidFill>
                  <a:srgbClr val="000000"/>
                </a:solidFill>
                <a:latin typeface="+mn-ea"/>
              </a:rPr>
              <a:t> </a:t>
            </a:r>
            <a:r>
              <a:rPr lang="ko-KR" sz="2400" b="0" i="0" u="none" strike="noStrike" dirty="0">
                <a:solidFill>
                  <a:srgbClr val="000000"/>
                </a:solidFill>
                <a:latin typeface="+mn-ea"/>
              </a:rPr>
              <a:t>시작하면서</a:t>
            </a:r>
            <a:r>
              <a:rPr lang="en-US" sz="2400" b="0" i="0" u="none" strike="noStrike" dirty="0">
                <a:solidFill>
                  <a:srgbClr val="000000"/>
                </a:solidFill>
                <a:latin typeface="+mn-ea"/>
              </a:rPr>
              <a:t> </a:t>
            </a:r>
            <a:r>
              <a:rPr lang="ko-KR" sz="2400" b="0" i="0" u="none" strike="noStrike" dirty="0">
                <a:solidFill>
                  <a:srgbClr val="000000"/>
                </a:solidFill>
                <a:latin typeface="+mn-ea"/>
              </a:rPr>
              <a:t>정말</a:t>
            </a:r>
            <a:r>
              <a:rPr lang="en-US" sz="2400" b="0" i="0" u="none" strike="noStrike" dirty="0">
                <a:solidFill>
                  <a:srgbClr val="000000"/>
                </a:solidFill>
                <a:latin typeface="+mn-ea"/>
              </a:rPr>
              <a:t> </a:t>
            </a:r>
            <a:r>
              <a:rPr lang="ko-KR" sz="2400" b="0" i="0" u="none" strike="noStrike" dirty="0">
                <a:solidFill>
                  <a:srgbClr val="000000"/>
                </a:solidFill>
                <a:latin typeface="+mn-ea"/>
              </a:rPr>
              <a:t>많은</a:t>
            </a:r>
            <a:r>
              <a:rPr lang="en-US" sz="2400" b="0" i="0" u="none" strike="noStrike" dirty="0">
                <a:solidFill>
                  <a:srgbClr val="000000"/>
                </a:solidFill>
                <a:latin typeface="+mn-ea"/>
              </a:rPr>
              <a:t> </a:t>
            </a:r>
            <a:r>
              <a:rPr lang="ko-KR" sz="2400" b="0" i="0" u="none" strike="noStrike" dirty="0">
                <a:solidFill>
                  <a:srgbClr val="000000"/>
                </a:solidFill>
                <a:latin typeface="+mn-ea"/>
              </a:rPr>
              <a:t>벽을</a:t>
            </a:r>
            <a:r>
              <a:rPr lang="en-US" sz="2400" b="0" i="0" u="none" strike="noStrike" dirty="0">
                <a:solidFill>
                  <a:srgbClr val="000000"/>
                </a:solidFill>
                <a:latin typeface="+mn-ea"/>
              </a:rPr>
              <a:t> </a:t>
            </a:r>
            <a:r>
              <a:rPr lang="ko-KR" sz="2400" b="0" i="0" u="none" strike="noStrike" dirty="0">
                <a:solidFill>
                  <a:srgbClr val="000000"/>
                </a:solidFill>
                <a:latin typeface="+mn-ea"/>
              </a:rPr>
              <a:t>느끼면서</a:t>
            </a:r>
            <a:r>
              <a:rPr lang="en-US" sz="2400" b="0" i="0" u="none" strike="noStrike" dirty="0">
                <a:solidFill>
                  <a:srgbClr val="000000"/>
                </a:solidFill>
                <a:latin typeface="+mn-ea"/>
              </a:rPr>
              <a:t> </a:t>
            </a:r>
            <a:r>
              <a:rPr lang="ko-KR" sz="2400" b="0" i="0" u="none" strike="noStrike" dirty="0">
                <a:solidFill>
                  <a:srgbClr val="000000"/>
                </a:solidFill>
                <a:latin typeface="+mn-ea"/>
              </a:rPr>
              <a:t>팀에게</a:t>
            </a:r>
            <a:r>
              <a:rPr lang="en-US" sz="2400" b="0" i="0" u="none" strike="noStrike" dirty="0">
                <a:solidFill>
                  <a:srgbClr val="000000"/>
                </a:solidFill>
                <a:latin typeface="+mn-ea"/>
              </a:rPr>
              <a:t> </a:t>
            </a:r>
            <a:r>
              <a:rPr lang="ko-KR" sz="2400" b="0" i="0" u="none" strike="noStrike" dirty="0">
                <a:solidFill>
                  <a:srgbClr val="000000"/>
                </a:solidFill>
                <a:latin typeface="+mn-ea"/>
              </a:rPr>
              <a:t>오히려</a:t>
            </a:r>
            <a:r>
              <a:rPr lang="en-US" sz="2400" b="0" i="0" u="none" strike="noStrike" dirty="0">
                <a:solidFill>
                  <a:srgbClr val="000000"/>
                </a:solidFill>
                <a:latin typeface="+mn-ea"/>
              </a:rPr>
              <a:t> </a:t>
            </a:r>
            <a:r>
              <a:rPr lang="ko-KR" sz="2400" b="0" i="0" u="none" strike="noStrike" dirty="0">
                <a:solidFill>
                  <a:srgbClr val="000000"/>
                </a:solidFill>
                <a:latin typeface="+mn-ea"/>
              </a:rPr>
              <a:t>짐이</a:t>
            </a:r>
            <a:r>
              <a:rPr lang="en-US" sz="2400" b="0" i="0" u="none" strike="noStrike" dirty="0">
                <a:solidFill>
                  <a:srgbClr val="000000"/>
                </a:solidFill>
                <a:latin typeface="+mn-ea"/>
              </a:rPr>
              <a:t> </a:t>
            </a:r>
            <a:r>
              <a:rPr lang="ko-KR" sz="2400" b="0" i="0" u="none" strike="noStrike" dirty="0">
                <a:solidFill>
                  <a:srgbClr val="000000"/>
                </a:solidFill>
                <a:latin typeface="+mn-ea"/>
              </a:rPr>
              <a:t>됐다는</a:t>
            </a:r>
            <a:r>
              <a:rPr lang="en-US" sz="2400" b="0" i="0" u="none" strike="noStrike" dirty="0">
                <a:solidFill>
                  <a:srgbClr val="000000"/>
                </a:solidFill>
                <a:latin typeface="+mn-ea"/>
              </a:rPr>
              <a:t> </a:t>
            </a:r>
            <a:r>
              <a:rPr lang="ko-KR" sz="2400" b="0" i="0" u="none" strike="noStrike" dirty="0">
                <a:solidFill>
                  <a:srgbClr val="000000"/>
                </a:solidFill>
                <a:latin typeface="+mn-ea"/>
              </a:rPr>
              <a:t>생각이</a:t>
            </a:r>
            <a:r>
              <a:rPr lang="en-US" sz="2400" b="0" i="0" u="none" strike="noStrike" dirty="0">
                <a:solidFill>
                  <a:srgbClr val="000000"/>
                </a:solidFill>
                <a:latin typeface="+mn-ea"/>
              </a:rPr>
              <a:t> </a:t>
            </a:r>
            <a:r>
              <a:rPr lang="ko-KR" sz="2400" b="0" i="0" u="none" strike="noStrike" dirty="0">
                <a:solidFill>
                  <a:srgbClr val="000000"/>
                </a:solidFill>
                <a:latin typeface="+mn-ea"/>
              </a:rPr>
              <a:t>너무</a:t>
            </a:r>
            <a:r>
              <a:rPr lang="en-US" sz="2400" b="0" i="0" u="none" strike="noStrike" dirty="0">
                <a:solidFill>
                  <a:srgbClr val="000000"/>
                </a:solidFill>
                <a:latin typeface="+mn-ea"/>
              </a:rPr>
              <a:t> </a:t>
            </a:r>
            <a:r>
              <a:rPr lang="ko-KR" sz="2400" b="0" i="0" u="none" strike="noStrike" dirty="0">
                <a:solidFill>
                  <a:srgbClr val="000000"/>
                </a:solidFill>
                <a:latin typeface="+mn-ea"/>
              </a:rPr>
              <a:t>많이</a:t>
            </a:r>
            <a:r>
              <a:rPr lang="en-US" sz="2400" b="0" i="0" u="none" strike="noStrike" dirty="0">
                <a:solidFill>
                  <a:srgbClr val="000000"/>
                </a:solidFill>
                <a:latin typeface="+mn-ea"/>
              </a:rPr>
              <a:t> </a:t>
            </a:r>
            <a:r>
              <a:rPr lang="ko-KR" sz="2400" b="0" i="0" u="none" strike="noStrike" dirty="0">
                <a:solidFill>
                  <a:srgbClr val="000000"/>
                </a:solidFill>
                <a:latin typeface="+mn-ea"/>
              </a:rPr>
              <a:t>들었던</a:t>
            </a:r>
            <a:r>
              <a:rPr lang="en-US" sz="2400" b="0" i="0" u="none" strike="noStrike" dirty="0">
                <a:solidFill>
                  <a:srgbClr val="000000"/>
                </a:solidFill>
                <a:latin typeface="+mn-ea"/>
              </a:rPr>
              <a:t> </a:t>
            </a:r>
            <a:r>
              <a:rPr lang="ko-KR" sz="2400" b="0" i="0" u="none" strike="noStrike" dirty="0">
                <a:solidFill>
                  <a:srgbClr val="000000"/>
                </a:solidFill>
                <a:latin typeface="+mn-ea"/>
              </a:rPr>
              <a:t>것</a:t>
            </a:r>
            <a:r>
              <a:rPr lang="en-US" sz="2400" b="0" i="0" u="none" strike="noStrike" dirty="0">
                <a:solidFill>
                  <a:srgbClr val="000000"/>
                </a:solidFill>
                <a:latin typeface="+mn-ea"/>
              </a:rPr>
              <a:t> </a:t>
            </a:r>
            <a:r>
              <a:rPr lang="ko-KR" sz="2400" b="0" i="0" u="none" strike="noStrike" dirty="0">
                <a:solidFill>
                  <a:srgbClr val="000000"/>
                </a:solidFill>
                <a:latin typeface="+mn-ea"/>
              </a:rPr>
              <a:t>같습니다</a:t>
            </a:r>
            <a:r>
              <a:rPr lang="en-US" sz="2400" b="0" i="0" u="none" strike="noStrike" dirty="0">
                <a:solidFill>
                  <a:srgbClr val="000000"/>
                </a:solidFill>
                <a:latin typeface="+mn-ea"/>
              </a:rPr>
              <a:t>. </a:t>
            </a:r>
            <a:r>
              <a:rPr lang="ko-KR" sz="2400" b="0" i="0" u="none" strike="noStrike" dirty="0">
                <a:solidFill>
                  <a:srgbClr val="000000"/>
                </a:solidFill>
                <a:latin typeface="+mn-ea"/>
              </a:rPr>
              <a:t>우리</a:t>
            </a:r>
            <a:r>
              <a:rPr lang="en-US" sz="2400" b="0" i="0" u="none" strike="noStrike" dirty="0">
                <a:solidFill>
                  <a:srgbClr val="000000"/>
                </a:solidFill>
                <a:latin typeface="+mn-ea"/>
              </a:rPr>
              <a:t> </a:t>
            </a:r>
            <a:r>
              <a:rPr lang="ko-KR" sz="2400" b="0" i="0" u="none" strike="noStrike" dirty="0">
                <a:solidFill>
                  <a:srgbClr val="000000"/>
                </a:solidFill>
                <a:latin typeface="+mn-ea"/>
              </a:rPr>
              <a:t>팀원들에게</a:t>
            </a:r>
            <a:r>
              <a:rPr lang="en-US" sz="2400" b="0" i="0" u="none" strike="noStrike" dirty="0">
                <a:solidFill>
                  <a:srgbClr val="000000"/>
                </a:solidFill>
                <a:latin typeface="+mn-ea"/>
              </a:rPr>
              <a:t> </a:t>
            </a:r>
            <a:r>
              <a:rPr lang="ko-KR" sz="2400" b="0" i="0" u="none" strike="noStrike" dirty="0">
                <a:solidFill>
                  <a:srgbClr val="000000"/>
                </a:solidFill>
                <a:latin typeface="+mn-ea"/>
              </a:rPr>
              <a:t>많이</a:t>
            </a:r>
            <a:r>
              <a:rPr lang="en-US" sz="2400" b="0" i="0" u="none" strike="noStrike" dirty="0">
                <a:solidFill>
                  <a:srgbClr val="000000"/>
                </a:solidFill>
                <a:latin typeface="+mn-ea"/>
              </a:rPr>
              <a:t> </a:t>
            </a:r>
            <a:r>
              <a:rPr lang="ko-KR" sz="2400" b="0" i="0" u="none" strike="noStrike" dirty="0">
                <a:solidFill>
                  <a:srgbClr val="000000"/>
                </a:solidFill>
                <a:latin typeface="+mn-ea"/>
              </a:rPr>
              <a:t>미안하고</a:t>
            </a:r>
            <a:r>
              <a:rPr lang="en-US" sz="2400" b="0" i="0" u="none" strike="noStrike" dirty="0">
                <a:solidFill>
                  <a:srgbClr val="000000"/>
                </a:solidFill>
                <a:latin typeface="+mn-ea"/>
              </a:rPr>
              <a:t> </a:t>
            </a:r>
            <a:r>
              <a:rPr lang="ko-KR" sz="2400" b="0" i="0" u="none" strike="noStrike" dirty="0">
                <a:solidFill>
                  <a:srgbClr val="000000"/>
                </a:solidFill>
                <a:latin typeface="+mn-ea"/>
              </a:rPr>
              <a:t>고맙다는</a:t>
            </a:r>
            <a:r>
              <a:rPr lang="en-US" sz="2400" b="0" i="0" u="none" strike="noStrike" dirty="0">
                <a:solidFill>
                  <a:srgbClr val="000000"/>
                </a:solidFill>
                <a:latin typeface="+mn-ea"/>
              </a:rPr>
              <a:t> </a:t>
            </a:r>
            <a:r>
              <a:rPr lang="ko-KR" sz="2400" b="0" i="0" u="none" strike="noStrike" dirty="0">
                <a:solidFill>
                  <a:srgbClr val="000000"/>
                </a:solidFill>
                <a:latin typeface="+mn-ea"/>
              </a:rPr>
              <a:t>말을</a:t>
            </a:r>
            <a:r>
              <a:rPr lang="en-US" sz="2400" b="0" i="0" u="none" strike="noStrike" dirty="0">
                <a:solidFill>
                  <a:srgbClr val="000000"/>
                </a:solidFill>
                <a:latin typeface="+mn-ea"/>
              </a:rPr>
              <a:t> </a:t>
            </a:r>
            <a:r>
              <a:rPr lang="ko-KR" sz="2400" b="0" i="0" u="none" strike="noStrike" dirty="0">
                <a:solidFill>
                  <a:srgbClr val="000000"/>
                </a:solidFill>
                <a:latin typeface="+mn-ea"/>
              </a:rPr>
              <a:t>꼭</a:t>
            </a:r>
            <a:r>
              <a:rPr lang="en-US" sz="2400" b="0" i="0" u="none" strike="noStrike" dirty="0">
                <a:solidFill>
                  <a:srgbClr val="000000"/>
                </a:solidFill>
                <a:latin typeface="+mn-ea"/>
              </a:rPr>
              <a:t> </a:t>
            </a:r>
            <a:r>
              <a:rPr lang="ko-KR" sz="2400" b="0" i="0" u="none" strike="noStrike" dirty="0">
                <a:solidFill>
                  <a:srgbClr val="000000"/>
                </a:solidFill>
                <a:latin typeface="+mn-ea"/>
              </a:rPr>
              <a:t>하고</a:t>
            </a:r>
            <a:r>
              <a:rPr lang="en-US" sz="2400" b="0" i="0" u="none" strike="noStrike" dirty="0">
                <a:solidFill>
                  <a:srgbClr val="000000"/>
                </a:solidFill>
                <a:latin typeface="+mn-ea"/>
              </a:rPr>
              <a:t> </a:t>
            </a:r>
            <a:r>
              <a:rPr lang="ko-KR" sz="2400" b="0" i="0" u="none" strike="noStrike" dirty="0">
                <a:solidFill>
                  <a:srgbClr val="000000"/>
                </a:solidFill>
                <a:latin typeface="+mn-ea"/>
              </a:rPr>
              <a:t>싶고</a:t>
            </a:r>
            <a:r>
              <a:rPr lang="en-US" sz="2400" b="0" i="0" u="none" strike="noStrike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sz="2400" b="0" i="0" u="none" strike="noStrike" dirty="0">
                <a:solidFill>
                  <a:srgbClr val="000000"/>
                </a:solidFill>
                <a:latin typeface="+mn-ea"/>
              </a:rPr>
              <a:t>이</a:t>
            </a:r>
            <a:r>
              <a:rPr lang="en-US" sz="2400" b="0" i="0" u="none" strike="noStrike" dirty="0">
                <a:solidFill>
                  <a:srgbClr val="000000"/>
                </a:solidFill>
                <a:latin typeface="+mn-ea"/>
              </a:rPr>
              <a:t> </a:t>
            </a:r>
            <a:r>
              <a:rPr lang="ko-KR" sz="2400" b="0" i="0" u="none" strike="noStrike" dirty="0">
                <a:solidFill>
                  <a:srgbClr val="000000"/>
                </a:solidFill>
                <a:latin typeface="+mn-ea"/>
              </a:rPr>
              <a:t>경험을</a:t>
            </a:r>
            <a:r>
              <a:rPr lang="en-US" sz="2400" b="0" i="0" u="none" strike="noStrike" dirty="0">
                <a:solidFill>
                  <a:srgbClr val="000000"/>
                </a:solidFill>
                <a:latin typeface="+mn-ea"/>
              </a:rPr>
              <a:t> </a:t>
            </a:r>
            <a:r>
              <a:rPr lang="ko-KR" sz="2400" b="0" i="0" u="none" strike="noStrike" dirty="0">
                <a:solidFill>
                  <a:srgbClr val="000000"/>
                </a:solidFill>
                <a:latin typeface="+mn-ea"/>
              </a:rPr>
              <a:t>통해</a:t>
            </a:r>
            <a:r>
              <a:rPr lang="en-US" sz="2400" b="0" i="0" u="none" strike="noStrike" dirty="0">
                <a:solidFill>
                  <a:srgbClr val="000000"/>
                </a:solidFill>
                <a:latin typeface="+mn-ea"/>
              </a:rPr>
              <a:t> </a:t>
            </a:r>
            <a:r>
              <a:rPr lang="ko-KR" sz="2400" b="0" i="0" u="none" strike="noStrike" dirty="0">
                <a:solidFill>
                  <a:srgbClr val="000000"/>
                </a:solidFill>
                <a:latin typeface="+mn-ea"/>
              </a:rPr>
              <a:t>꼭</a:t>
            </a:r>
            <a:r>
              <a:rPr lang="en-US" sz="2400" b="0" i="0" u="none" strike="noStrike" dirty="0">
                <a:solidFill>
                  <a:srgbClr val="000000"/>
                </a:solidFill>
                <a:latin typeface="+mn-ea"/>
              </a:rPr>
              <a:t> </a:t>
            </a:r>
            <a:r>
              <a:rPr lang="ko-KR" sz="2400" b="0" i="0" u="none" strike="noStrike" dirty="0">
                <a:solidFill>
                  <a:srgbClr val="000000"/>
                </a:solidFill>
                <a:latin typeface="+mn-ea"/>
              </a:rPr>
              <a:t>더</a:t>
            </a:r>
            <a:r>
              <a:rPr lang="en-US" sz="2400" b="0" i="0" u="none" strike="noStrike" dirty="0">
                <a:solidFill>
                  <a:srgbClr val="000000"/>
                </a:solidFill>
                <a:latin typeface="+mn-ea"/>
              </a:rPr>
              <a:t> </a:t>
            </a:r>
            <a:r>
              <a:rPr lang="ko-KR" sz="2400" b="0" i="0" u="none" strike="noStrike" dirty="0">
                <a:solidFill>
                  <a:srgbClr val="000000"/>
                </a:solidFill>
                <a:latin typeface="+mn-ea"/>
              </a:rPr>
              <a:t>많이</a:t>
            </a:r>
            <a:r>
              <a:rPr lang="en-US" sz="2400" b="0" i="0" u="none" strike="noStrike" dirty="0">
                <a:solidFill>
                  <a:srgbClr val="000000"/>
                </a:solidFill>
                <a:latin typeface="+mn-ea"/>
              </a:rPr>
              <a:t> </a:t>
            </a:r>
            <a:r>
              <a:rPr lang="ko-KR" sz="2400" b="0" i="0" u="none" strike="noStrike" dirty="0">
                <a:solidFill>
                  <a:srgbClr val="000000"/>
                </a:solidFill>
                <a:latin typeface="+mn-ea"/>
              </a:rPr>
              <a:t>성장하고</a:t>
            </a:r>
            <a:r>
              <a:rPr lang="en-US" sz="2400" b="0" i="0" u="none" strike="noStrike" dirty="0">
                <a:solidFill>
                  <a:srgbClr val="000000"/>
                </a:solidFill>
                <a:latin typeface="+mn-ea"/>
              </a:rPr>
              <a:t> </a:t>
            </a:r>
            <a:r>
              <a:rPr lang="ko-KR" sz="2400" b="0" i="0" u="none" strike="noStrike" dirty="0">
                <a:solidFill>
                  <a:srgbClr val="000000"/>
                </a:solidFill>
                <a:latin typeface="+mn-ea"/>
              </a:rPr>
              <a:t>싶은</a:t>
            </a:r>
            <a:r>
              <a:rPr lang="en-US" sz="2400" b="0" i="0" u="none" strike="noStrike" dirty="0">
                <a:solidFill>
                  <a:srgbClr val="000000"/>
                </a:solidFill>
                <a:latin typeface="+mn-ea"/>
              </a:rPr>
              <a:t> </a:t>
            </a:r>
            <a:r>
              <a:rPr lang="ko-KR" sz="2400" b="0" i="0" u="none" strike="noStrike" dirty="0">
                <a:solidFill>
                  <a:srgbClr val="000000"/>
                </a:solidFill>
                <a:latin typeface="+mn-ea"/>
              </a:rPr>
              <a:t>생각을</a:t>
            </a:r>
            <a:r>
              <a:rPr lang="en-US" sz="2400" b="0" i="0" u="none" strike="noStrike" dirty="0">
                <a:solidFill>
                  <a:srgbClr val="000000"/>
                </a:solidFill>
                <a:latin typeface="+mn-ea"/>
              </a:rPr>
              <a:t> </a:t>
            </a:r>
            <a:r>
              <a:rPr lang="ko-KR" sz="2400" b="0" i="0" u="none" strike="noStrike" dirty="0">
                <a:solidFill>
                  <a:srgbClr val="000000"/>
                </a:solidFill>
                <a:latin typeface="+mn-ea"/>
              </a:rPr>
              <a:t>하게</a:t>
            </a:r>
            <a:r>
              <a:rPr lang="en-US" sz="2400" b="0" i="0" u="none" strike="noStrike" dirty="0">
                <a:solidFill>
                  <a:srgbClr val="000000"/>
                </a:solidFill>
                <a:latin typeface="+mn-ea"/>
              </a:rPr>
              <a:t> </a:t>
            </a:r>
            <a:r>
              <a:rPr lang="ko-KR" sz="2400" b="0" i="0" u="none" strike="noStrike" dirty="0">
                <a:solidFill>
                  <a:srgbClr val="000000"/>
                </a:solidFill>
                <a:latin typeface="+mn-ea"/>
              </a:rPr>
              <a:t>되었고</a:t>
            </a:r>
            <a:r>
              <a:rPr lang="en-US" sz="2400" b="0" i="0" u="none" strike="noStrike" dirty="0">
                <a:solidFill>
                  <a:srgbClr val="000000"/>
                </a:solidFill>
                <a:latin typeface="+mn-ea"/>
              </a:rPr>
              <a:t> </a:t>
            </a:r>
            <a:r>
              <a:rPr lang="ko-KR" sz="2400" b="0" i="0" u="none" strike="noStrike" dirty="0">
                <a:solidFill>
                  <a:srgbClr val="000000"/>
                </a:solidFill>
                <a:latin typeface="+mn-ea"/>
              </a:rPr>
              <a:t>우리</a:t>
            </a:r>
            <a:r>
              <a:rPr lang="en-US" altLang="ko-KR" sz="2400" b="0" i="0" u="none" strike="noStrike" dirty="0">
                <a:solidFill>
                  <a:srgbClr val="000000"/>
                </a:solidFill>
                <a:latin typeface="+mn-ea"/>
              </a:rPr>
              <a:t> </a:t>
            </a:r>
            <a:r>
              <a:rPr lang="ko-KR" sz="2400" b="0" i="0" u="none" strike="noStrike" dirty="0">
                <a:solidFill>
                  <a:srgbClr val="000000"/>
                </a:solidFill>
                <a:latin typeface="+mn-ea"/>
              </a:rPr>
              <a:t>팀원에게</a:t>
            </a:r>
            <a:r>
              <a:rPr lang="en-US" sz="2400" b="0" i="0" u="none" strike="noStrike" dirty="0">
                <a:solidFill>
                  <a:srgbClr val="000000"/>
                </a:solidFill>
                <a:latin typeface="+mn-ea"/>
              </a:rPr>
              <a:t> </a:t>
            </a:r>
            <a:r>
              <a:rPr lang="ko-KR" sz="2400" b="0" i="0" u="none" strike="noStrike" dirty="0">
                <a:solidFill>
                  <a:srgbClr val="000000"/>
                </a:solidFill>
                <a:latin typeface="+mn-ea"/>
              </a:rPr>
              <a:t>너무</a:t>
            </a:r>
            <a:r>
              <a:rPr lang="en-US" sz="2400" b="0" i="0" u="none" strike="noStrike" dirty="0">
                <a:solidFill>
                  <a:srgbClr val="000000"/>
                </a:solidFill>
                <a:latin typeface="+mn-ea"/>
              </a:rPr>
              <a:t> </a:t>
            </a:r>
            <a:r>
              <a:rPr lang="ko-KR" sz="2400" b="0" i="0" u="none" strike="noStrike" dirty="0">
                <a:solidFill>
                  <a:srgbClr val="000000"/>
                </a:solidFill>
                <a:latin typeface="+mn-ea"/>
              </a:rPr>
              <a:t>수고했다는</a:t>
            </a:r>
            <a:r>
              <a:rPr lang="en-US" sz="2400" b="0" i="0" u="none" strike="noStrike" dirty="0">
                <a:solidFill>
                  <a:srgbClr val="000000"/>
                </a:solidFill>
                <a:latin typeface="+mn-ea"/>
              </a:rPr>
              <a:t> </a:t>
            </a:r>
            <a:r>
              <a:rPr lang="ko-KR" sz="2400" b="0" i="0" u="none" strike="noStrike" dirty="0">
                <a:solidFill>
                  <a:srgbClr val="000000"/>
                </a:solidFill>
                <a:latin typeface="+mn-ea"/>
              </a:rPr>
              <a:t>말</a:t>
            </a:r>
            <a:r>
              <a:rPr lang="en-US" sz="2400" b="0" i="0" u="none" strike="noStrike" dirty="0">
                <a:solidFill>
                  <a:srgbClr val="000000"/>
                </a:solidFill>
                <a:latin typeface="+mn-ea"/>
              </a:rPr>
              <a:t> </a:t>
            </a:r>
            <a:r>
              <a:rPr lang="ko-KR" sz="2400" b="0" i="0" u="none" strike="noStrike" dirty="0">
                <a:solidFill>
                  <a:srgbClr val="000000"/>
                </a:solidFill>
                <a:latin typeface="+mn-ea"/>
              </a:rPr>
              <a:t>전하고</a:t>
            </a:r>
            <a:r>
              <a:rPr lang="en-US" sz="2400" b="0" i="0" u="none" strike="noStrike" dirty="0">
                <a:solidFill>
                  <a:srgbClr val="000000"/>
                </a:solidFill>
                <a:latin typeface="+mn-ea"/>
              </a:rPr>
              <a:t> </a:t>
            </a:r>
            <a:r>
              <a:rPr lang="ko-KR" sz="2400" b="0" i="0" u="none" strike="noStrike" dirty="0">
                <a:solidFill>
                  <a:srgbClr val="000000"/>
                </a:solidFill>
                <a:latin typeface="+mn-ea"/>
              </a:rPr>
              <a:t>싶습니다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591300" y="6032500"/>
            <a:ext cx="1714500" cy="7112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l">
              <a:lnSpc>
                <a:spcPct val="99600"/>
              </a:lnSpc>
              <a:defRPr/>
            </a:pPr>
            <a:r>
              <a:rPr lang="ko-KR" sz="4000" b="0" i="0" u="none" strike="noStrike" dirty="0" err="1">
                <a:solidFill>
                  <a:srgbClr val="000000"/>
                </a:solidFill>
                <a:latin typeface="+mj-ea"/>
                <a:ea typeface="+mj-ea"/>
              </a:rPr>
              <a:t>최유혁</a:t>
            </a:r>
            <a:endParaRPr lang="ko-KR" sz="4000" b="0" i="0" u="none" strike="noStrike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2781300" y="2171700"/>
            <a:ext cx="1790700" cy="7112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l">
              <a:lnSpc>
                <a:spcPct val="99600"/>
              </a:lnSpc>
              <a:defRPr/>
            </a:pPr>
            <a:r>
              <a:rPr lang="ko-KR" sz="4000" b="0" i="0" u="none" strike="noStrike" dirty="0" err="1">
                <a:solidFill>
                  <a:srgbClr val="000000"/>
                </a:solidFill>
                <a:latin typeface="+mj-ea"/>
                <a:ea typeface="+mj-ea"/>
              </a:rPr>
              <a:t>주찬미</a:t>
            </a:r>
            <a:endParaRPr lang="ko-KR" sz="4000" b="0" i="0" u="none" strike="noStrike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2489200" y="2933700"/>
            <a:ext cx="10642600" cy="26670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l">
              <a:lnSpc>
                <a:spcPct val="122009"/>
              </a:lnSpc>
              <a:defRPr/>
            </a:pPr>
            <a:r>
              <a:rPr lang="ko-KR" altLang="en-US" sz="2500" b="0" i="0" u="none" strike="noStrike" dirty="0" err="1">
                <a:solidFill>
                  <a:srgbClr val="000000"/>
                </a:solidFill>
                <a:latin typeface="+mn-ea"/>
              </a:rPr>
              <a:t>Spring</a:t>
            </a:r>
            <a:r>
              <a:rPr lang="ko-KR" altLang="en-US" sz="2500" b="0" i="0" u="none" strike="noStrike" dirty="0">
                <a:solidFill>
                  <a:srgbClr val="000000"/>
                </a:solidFill>
                <a:latin typeface="+mn-ea"/>
              </a:rPr>
              <a:t> 기반 웹 프로젝트에서 이력서 리스트 조회 서비스와 적합도 산출 서비스 간 순환 참조 문제가 발생하였습니다. 이를 팀원들과 협업해 구조를 개선하고 의존성을 분리하여 해결했습니다. 이 과정에서 서비스 설계와 모듈 간 책임 분담의 중요성을 체감했으며, </a:t>
            </a:r>
            <a:r>
              <a:rPr lang="ko-KR" altLang="en-US" sz="2500" b="0" i="0" u="none" strike="noStrike" dirty="0" err="1">
                <a:solidFill>
                  <a:srgbClr val="000000"/>
                </a:solidFill>
                <a:latin typeface="+mn-ea"/>
              </a:rPr>
              <a:t>백엔드</a:t>
            </a:r>
            <a:r>
              <a:rPr lang="ko-KR" altLang="en-US" sz="2500" b="0" i="0" u="none" strike="noStrike" dirty="0">
                <a:solidFill>
                  <a:srgbClr val="000000"/>
                </a:solidFill>
                <a:latin typeface="+mn-ea"/>
              </a:rPr>
              <a:t> 아키텍처 설계에 대한 이해를 높일 수 있었습니다.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151100" y="-825500"/>
            <a:ext cx="1638300" cy="1638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16459200" y="-825500"/>
            <a:ext cx="1638300" cy="1638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-825500" y="8978900"/>
            <a:ext cx="2133600" cy="21336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6197600" y="4381500"/>
            <a:ext cx="5892800" cy="1397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75530"/>
              </a:lnSpc>
            </a:pPr>
            <a:r>
              <a:rPr lang="en-US" sz="12000" b="0" i="0" u="none" strike="noStrike" spc="500">
                <a:solidFill>
                  <a:srgbClr val="000000"/>
                </a:solidFill>
                <a:latin typeface="맑은 고딕" panose="020B0503020000020004" pitchFamily="50" charset="-127"/>
              </a:rPr>
              <a:t>Q&amp;A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5400000">
            <a:off x="8585200" y="3263900"/>
            <a:ext cx="635000" cy="635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-5400000">
            <a:off x="9067800" y="3263900"/>
            <a:ext cx="635000" cy="6350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8559800" y="3429000"/>
            <a:ext cx="6731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75530"/>
              </a:lnSpc>
            </a:pPr>
            <a:r>
              <a:rPr lang="en-US" sz="2800" b="0" i="0" u="none" strike="noStrike" spc="100" dirty="0">
                <a:solidFill>
                  <a:srgbClr val="FFFFFF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07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151100" y="-825500"/>
            <a:ext cx="1638300" cy="1638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16459200" y="-825500"/>
            <a:ext cx="1638300" cy="1638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-825500" y="8978900"/>
            <a:ext cx="2133600" cy="21336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733800" y="4381500"/>
            <a:ext cx="10820400" cy="1397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75530"/>
              </a:lnSpc>
            </a:pPr>
            <a:r>
              <a:rPr lang="ko-KR" altLang="en-US" sz="12000" spc="500">
                <a:solidFill>
                  <a:srgbClr val="000000"/>
                </a:solidFill>
                <a:latin typeface="맑은 고딕" panose="020B0503020000020004" pitchFamily="50" charset="-127"/>
              </a:rPr>
              <a:t>발표 후 피드백</a:t>
            </a:r>
            <a:endParaRPr lang="en-US" sz="12000" b="0" i="0" u="none" strike="noStrike" spc="500" dirty="0">
              <a:solidFill>
                <a:srgbClr val="000000"/>
              </a:solidFill>
              <a:latin typeface="맑은 고딕" panose="020B0503020000020004" pitchFamily="50" charset="-127"/>
            </a:endParaRPr>
          </a:p>
        </p:txBody>
      </p:sp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5400000">
            <a:off x="8585200" y="3263900"/>
            <a:ext cx="635000" cy="635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-5400000">
            <a:off x="9067800" y="3263900"/>
            <a:ext cx="635000" cy="6350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8559800" y="3429000"/>
            <a:ext cx="6731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75530"/>
              </a:lnSpc>
            </a:pPr>
            <a:r>
              <a:rPr lang="en-US" sz="2800" b="0" i="0" u="none" strike="noStrike" spc="100" dirty="0">
                <a:solidFill>
                  <a:srgbClr val="FFFFFF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08</a:t>
            </a:r>
          </a:p>
        </p:txBody>
      </p:sp>
    </p:spTree>
    <p:extLst>
      <p:ext uri="{BB962C8B-B14F-4D97-AF65-F5344CB8AC3E}">
        <p14:creationId xmlns:p14="http://schemas.microsoft.com/office/powerpoint/2010/main" val="269414627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A84CD71D-1C6F-4816-FFF5-88CEB23186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151100" y="-825500"/>
            <a:ext cx="1638300" cy="16383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56A63799-7A99-9C3B-3014-E1373755B9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16459200" y="-825500"/>
            <a:ext cx="1638300" cy="16383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F6B72FB2-6C50-4237-379C-FD97F89A9D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-825500" y="8978900"/>
            <a:ext cx="2133600" cy="21336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0053478E-3595-F350-BE67-8B1DF78205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30400" y="2901950"/>
            <a:ext cx="14427200" cy="5156200"/>
          </a:xfrm>
          <a:prstGeom prst="rect">
            <a:avLst/>
          </a:prstGeom>
        </p:spPr>
      </p:pic>
      <p:grpSp>
        <p:nvGrpSpPr>
          <p:cNvPr id="7" name="Group 7">
            <a:extLst>
              <a:ext uri="{FF2B5EF4-FFF2-40B4-BE49-F238E27FC236}">
                <a16:creationId xmlns:a16="http://schemas.microsoft.com/office/drawing/2014/main" id="{689B27A6-9F11-8A37-9475-07492CAC58BC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D6467A1C-85F4-9246-99E0-330E50140BF1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>
            <a:extLst>
              <a:ext uri="{FF2B5EF4-FFF2-40B4-BE49-F238E27FC236}">
                <a16:creationId xmlns:a16="http://schemas.microsoft.com/office/drawing/2014/main" id="{9C26C6F1-C015-FDE6-A965-C7F6DC262A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-5400000">
            <a:off x="1790700" y="990600"/>
            <a:ext cx="635000" cy="6350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54C19226-12BF-931A-86ED-AB5C0C63E0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-5400000">
            <a:off x="2260600" y="990600"/>
            <a:ext cx="635000" cy="63500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FB5EB8AB-3D7C-AE4B-CE81-636DCA6C96B4}"/>
              </a:ext>
            </a:extLst>
          </p:cNvPr>
          <p:cNvSpPr txBox="1"/>
          <p:nvPr/>
        </p:nvSpPr>
        <p:spPr>
          <a:xfrm>
            <a:off x="1752600" y="1168400"/>
            <a:ext cx="673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75530"/>
              </a:lnSpc>
            </a:pPr>
            <a:r>
              <a:rPr lang="en-US" sz="2800" b="0" i="0" u="none" strike="noStrike" spc="100" dirty="0">
                <a:solidFill>
                  <a:srgbClr val="FFFFFF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08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91927DE1-2286-3934-7F59-24B98AFC1D19}"/>
              </a:ext>
            </a:extLst>
          </p:cNvPr>
          <p:cNvSpPr txBox="1"/>
          <p:nvPr/>
        </p:nvSpPr>
        <p:spPr>
          <a:xfrm>
            <a:off x="2603500" y="1397000"/>
            <a:ext cx="5702300" cy="558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75530"/>
              </a:lnSpc>
            </a:pPr>
            <a:r>
              <a:rPr lang="ko-KR" altLang="en-US" sz="4800" b="0" i="0" u="none" strike="noStrike" spc="200" dirty="0">
                <a:solidFill>
                  <a:srgbClr val="000000"/>
                </a:solidFill>
                <a:ea typeface="맑은 고딕" panose="020B0503020000020004" pitchFamily="50" charset="-127"/>
              </a:rPr>
              <a:t>발표 후 피드백</a:t>
            </a:r>
            <a:endParaRPr lang="ko-KR" sz="4800" b="0" i="0" u="none" strike="noStrike" spc="200" dirty="0">
              <a:solidFill>
                <a:srgbClr val="000000"/>
              </a:solidFill>
              <a:ea typeface="맑은 고딕" panose="020B0503020000020004" pitchFamily="50" charset="-127"/>
            </a:endParaRP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1A7917B9-0BD6-6B30-C583-C778FA9451F0}"/>
              </a:ext>
            </a:extLst>
          </p:cNvPr>
          <p:cNvSpPr txBox="1"/>
          <p:nvPr/>
        </p:nvSpPr>
        <p:spPr>
          <a:xfrm>
            <a:off x="3009900" y="3695700"/>
            <a:ext cx="12839700" cy="3238501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571500" lvl="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3600" dirty="0">
                <a:solidFill>
                  <a:srgbClr val="000000"/>
                </a:solidFill>
                <a:latin typeface="Pretendard Regular"/>
              </a:rPr>
              <a:t>자신이 작성한 이력서 내용 검색</a:t>
            </a:r>
            <a:r>
              <a:rPr lang="en-US" altLang="ko-KR" sz="3600" dirty="0">
                <a:solidFill>
                  <a:srgbClr val="000000"/>
                </a:solidFill>
                <a:latin typeface="Pretendard Regular"/>
              </a:rPr>
              <a:t>(</a:t>
            </a:r>
            <a:r>
              <a:rPr lang="ko-KR" altLang="en-US" sz="3600" dirty="0">
                <a:solidFill>
                  <a:srgbClr val="000000"/>
                </a:solidFill>
                <a:latin typeface="Pretendard Regular"/>
              </a:rPr>
              <a:t>인덱스 검색</a:t>
            </a:r>
            <a:r>
              <a:rPr lang="en-US" altLang="ko-KR" sz="3600" dirty="0">
                <a:solidFill>
                  <a:srgbClr val="000000"/>
                </a:solidFill>
                <a:latin typeface="Pretendard Regular"/>
              </a:rPr>
              <a:t>)</a:t>
            </a:r>
          </a:p>
          <a:p>
            <a:pPr marL="571500" lvl="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3600" dirty="0">
                <a:solidFill>
                  <a:srgbClr val="000000"/>
                </a:solidFill>
                <a:latin typeface="Pretendard Regular"/>
              </a:rPr>
              <a:t>자기소개서 파일 업로드 기능</a:t>
            </a:r>
            <a:endParaRPr lang="en-US" altLang="ko-KR" sz="3600" dirty="0">
              <a:solidFill>
                <a:srgbClr val="000000"/>
              </a:solidFill>
              <a:latin typeface="Pretendard Regular"/>
            </a:endParaRPr>
          </a:p>
          <a:p>
            <a:pPr marL="571500" lvl="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3600" b="0" i="0" u="none" strike="noStrike" dirty="0">
                <a:solidFill>
                  <a:srgbClr val="000000"/>
                </a:solidFill>
                <a:latin typeface="Pretendard Regular"/>
              </a:rPr>
              <a:t>직무</a:t>
            </a:r>
            <a:r>
              <a:rPr lang="en-US" altLang="ko-KR" sz="3600" dirty="0">
                <a:solidFill>
                  <a:srgbClr val="000000"/>
                </a:solidFill>
                <a:latin typeface="Pretendard Regular"/>
              </a:rPr>
              <a:t>,</a:t>
            </a:r>
            <a:r>
              <a:rPr lang="ko-KR" altLang="en-US" sz="3600" dirty="0">
                <a:solidFill>
                  <a:srgbClr val="000000"/>
                </a:solidFill>
                <a:latin typeface="Pretendard Regular"/>
              </a:rPr>
              <a:t>직군 </a:t>
            </a:r>
            <a:r>
              <a:rPr lang="en-US" altLang="ko-KR" sz="3600" dirty="0">
                <a:solidFill>
                  <a:srgbClr val="000000"/>
                </a:solidFill>
                <a:latin typeface="Pretendard Regular"/>
              </a:rPr>
              <a:t>CSV </a:t>
            </a:r>
            <a:r>
              <a:rPr lang="ko-KR" altLang="en-US" sz="3600" dirty="0">
                <a:solidFill>
                  <a:srgbClr val="000000"/>
                </a:solidFill>
                <a:latin typeface="Pretendard Regular"/>
              </a:rPr>
              <a:t>파일 일괄 업로드 기능</a:t>
            </a:r>
            <a:endParaRPr lang="en-US" altLang="ko-KR" sz="3600" dirty="0">
              <a:solidFill>
                <a:srgbClr val="000000"/>
              </a:solidFill>
              <a:latin typeface="Pretendard Regular"/>
            </a:endParaRPr>
          </a:p>
          <a:p>
            <a:pPr marL="571500" lvl="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3600" b="0" i="0" u="none" strike="noStrike" dirty="0">
                <a:solidFill>
                  <a:srgbClr val="000000"/>
                </a:solidFill>
                <a:latin typeface="Pretendard Regular"/>
              </a:rPr>
              <a:t>불합격</a:t>
            </a:r>
            <a:r>
              <a:rPr lang="en-US" altLang="ko-KR" sz="3600" b="0" i="0" u="none" strike="noStrike" dirty="0">
                <a:solidFill>
                  <a:srgbClr val="000000"/>
                </a:solidFill>
                <a:latin typeface="Pretendard Regular"/>
              </a:rPr>
              <a:t>-</a:t>
            </a:r>
            <a:r>
              <a:rPr lang="ko-KR" altLang="en-US" sz="3600" b="0" i="0" u="none" strike="noStrike" dirty="0">
                <a:solidFill>
                  <a:srgbClr val="000000"/>
                </a:solidFill>
                <a:latin typeface="Pretendard Regular"/>
              </a:rPr>
              <a:t>합격 통보 여부 고려</a:t>
            </a:r>
            <a:endParaRPr lang="en-US" sz="3600" b="0" i="0" u="none" strike="noStrike" dirty="0">
              <a:solidFill>
                <a:srgbClr val="000000"/>
              </a:solidFill>
              <a:latin typeface="Pretendard Regular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3352800" y="2705100"/>
            <a:ext cx="4114800" cy="7620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l">
              <a:lnSpc>
                <a:spcPct val="99600"/>
              </a:lnSpc>
              <a:defRPr/>
            </a:pPr>
            <a:r>
              <a:rPr lang="ko-KR" altLang="en-US" sz="4000" b="0" i="0" u="none" strike="noStrike" dirty="0">
                <a:solidFill>
                  <a:srgbClr val="000000"/>
                </a:solidFill>
                <a:latin typeface="+mj-ea"/>
                <a:ea typeface="+mj-ea"/>
              </a:rPr>
              <a:t>피드백 사항</a:t>
            </a:r>
          </a:p>
        </p:txBody>
      </p:sp>
    </p:spTree>
    <p:extLst>
      <p:ext uri="{BB962C8B-B14F-4D97-AF65-F5344CB8AC3E}">
        <p14:creationId xmlns:p14="http://schemas.microsoft.com/office/powerpoint/2010/main" val="267058003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151100" y="-825500"/>
            <a:ext cx="1638300" cy="1638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16459200" y="-825500"/>
            <a:ext cx="1638300" cy="1638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-825500" y="8978900"/>
            <a:ext cx="2133600" cy="21336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5054600" y="4546600"/>
            <a:ext cx="8178800" cy="1104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75530"/>
              </a:lnSpc>
            </a:pPr>
            <a:r>
              <a:rPr lang="ko-KR" sz="9600" b="0" i="0" u="none" strike="noStrike" spc="400">
                <a:solidFill>
                  <a:srgbClr val="000000"/>
                </a:solidFill>
                <a:ea typeface="맑은 고딕" panose="020B0503020000020004" pitchFamily="50" charset="-127"/>
              </a:rPr>
              <a:t>감사합니다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6F78C9-8B8A-41D7-95DB-B75237816E60}"/>
              </a:ext>
            </a:extLst>
          </p:cNvPr>
          <p:cNvSpPr txBox="1"/>
          <p:nvPr/>
        </p:nvSpPr>
        <p:spPr>
          <a:xfrm>
            <a:off x="10134600" y="9696390"/>
            <a:ext cx="79248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dirty="0"/>
              <a:t>프로젝트 </a:t>
            </a:r>
            <a:r>
              <a:rPr lang="ko-KR" altLang="en-US" sz="2000" dirty="0" err="1"/>
              <a:t>깃허브</a:t>
            </a:r>
            <a:r>
              <a:rPr lang="ko-KR" altLang="en-US" sz="2000" dirty="0"/>
              <a:t> 주소</a:t>
            </a:r>
            <a:r>
              <a:rPr lang="en-US" altLang="ko-KR" sz="2000" dirty="0"/>
              <a:t>: </a:t>
            </a:r>
            <a:r>
              <a:rPr lang="ko-KR" altLang="en-US" sz="2000" dirty="0"/>
              <a:t>https://github.com/ogremage01/joblessFriends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790700" y="990600"/>
            <a:ext cx="635000" cy="635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2260600" y="990600"/>
            <a:ext cx="635000" cy="6350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752600" y="1168400"/>
            <a:ext cx="6731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75530"/>
              </a:lnSpc>
            </a:pPr>
            <a:r>
              <a:rPr lang="en-US" sz="2800" b="0" i="0" u="none" strike="noStrike" spc="100" dirty="0">
                <a:solidFill>
                  <a:srgbClr val="FFFFFF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01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603500" y="1397000"/>
            <a:ext cx="5702300" cy="558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75530"/>
              </a:lnSpc>
            </a:pPr>
            <a:r>
              <a:rPr lang="ko-KR" sz="4800" b="0" i="0" u="none" strike="noStrike" spc="200" dirty="0">
                <a:solidFill>
                  <a:srgbClr val="000000"/>
                </a:solidFill>
                <a:ea typeface="맑은 고딕" panose="020B0503020000020004" pitchFamily="50" charset="-127"/>
              </a:rPr>
              <a:t>프로젝트</a:t>
            </a:r>
            <a:r>
              <a:rPr lang="en-US" sz="4800" b="0" i="0" u="none" strike="noStrike" spc="200" dirty="0">
                <a:solidFill>
                  <a:srgbClr val="000000"/>
                </a:solidFill>
                <a:latin typeface="맑은 고딕" panose="020B0503020000020004" pitchFamily="50" charset="-127"/>
              </a:rPr>
              <a:t> </a:t>
            </a:r>
            <a:r>
              <a:rPr lang="ko-KR" sz="4800" b="0" i="0" u="none" strike="noStrike" spc="200" dirty="0">
                <a:solidFill>
                  <a:srgbClr val="000000"/>
                </a:solidFill>
                <a:ea typeface="맑은 고딕" panose="020B0503020000020004" pitchFamily="50" charset="-127"/>
              </a:rPr>
              <a:t>개요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603500" y="2171700"/>
            <a:ext cx="56769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75530"/>
              </a:lnSpc>
            </a:pPr>
            <a:r>
              <a:rPr lang="ko-KR" sz="3600" b="0" i="0" u="none" strike="noStrike" spc="100" dirty="0">
                <a:solidFill>
                  <a:srgbClr val="787878"/>
                </a:solidFill>
                <a:ea typeface="Noto Sans KR DemiLight" panose="020B0200000000000000" pitchFamily="50" charset="-127"/>
              </a:rPr>
              <a:t>개발</a:t>
            </a:r>
            <a:r>
              <a:rPr lang="en-US" sz="3600" b="0" i="0" u="none" strike="noStrike" spc="100" dirty="0">
                <a:solidFill>
                  <a:srgbClr val="787878"/>
                </a:solidFill>
                <a:latin typeface="Noto Sans KR DemiLight" panose="020B0200000000000000" pitchFamily="50" charset="-127"/>
              </a:rPr>
              <a:t> </a:t>
            </a:r>
            <a:r>
              <a:rPr lang="ko-KR" sz="3600" b="0" i="0" u="none" strike="noStrike" spc="100" dirty="0">
                <a:solidFill>
                  <a:srgbClr val="787878"/>
                </a:solidFill>
                <a:ea typeface="Noto Sans KR DemiLight" panose="020B0200000000000000" pitchFamily="50" charset="-127"/>
              </a:rPr>
              <a:t>환경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15151100" y="-825500"/>
            <a:ext cx="1638300" cy="16383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5400000">
            <a:off x="16459200" y="-825500"/>
            <a:ext cx="1638300" cy="16383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-5400000">
            <a:off x="-825500" y="8978900"/>
            <a:ext cx="2133600" cy="2133600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14500" y="3302000"/>
            <a:ext cx="3263900" cy="26670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54200" y="3848100"/>
            <a:ext cx="2971800" cy="1435100"/>
          </a:xfrm>
          <a:prstGeom prst="rect">
            <a:avLst/>
          </a:prstGeom>
        </p:spPr>
      </p:pic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51100" y="2844800"/>
            <a:ext cx="1714500" cy="7112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2946400" y="2946400"/>
            <a:ext cx="800100" cy="558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3100" b="0" i="0" u="none" strike="noStrike" dirty="0">
                <a:solidFill>
                  <a:srgbClr val="000000"/>
                </a:solidFill>
                <a:ea typeface="Noto Sans KR DemiLight" panose="020B0200000000000000" pitchFamily="50" charset="-127"/>
              </a:rPr>
              <a:t>언어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81300" y="6858000"/>
            <a:ext cx="3263900" cy="27178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429000" y="7150100"/>
            <a:ext cx="1955800" cy="2082800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>
            <a:off x="3924300" y="8928100"/>
            <a:ext cx="11049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3710"/>
              </a:lnSpc>
            </a:pPr>
            <a:r>
              <a:rPr lang="en-US" sz="2400" b="1" i="0" u="none" strike="noStrike" spc="500" dirty="0">
                <a:solidFill>
                  <a:srgbClr val="68BE43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3.4.4</a:t>
            </a:r>
          </a:p>
        </p:txBody>
      </p:sp>
      <p:pic>
        <p:nvPicPr>
          <p:cNvPr id="23" name="Picture 2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225800" y="6311900"/>
            <a:ext cx="2324100" cy="927100"/>
          </a:xfrm>
          <a:prstGeom prst="rect">
            <a:avLst/>
          </a:prstGeom>
        </p:spPr>
      </p:pic>
      <p:sp>
        <p:nvSpPr>
          <p:cNvPr id="24" name="TextBox 24"/>
          <p:cNvSpPr txBox="1"/>
          <p:nvPr/>
        </p:nvSpPr>
        <p:spPr>
          <a:xfrm>
            <a:off x="3556000" y="6362700"/>
            <a:ext cx="1638300" cy="825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500" b="0" i="0" u="none" strike="noStrike" dirty="0" err="1">
                <a:solidFill>
                  <a:srgbClr val="000000"/>
                </a:solidFill>
                <a:latin typeface="Noto Sans KR DemiLight" panose="020B0200000000000000" pitchFamily="50" charset="-127"/>
              </a:rPr>
              <a:t>BackEnd</a:t>
            </a:r>
            <a:r>
              <a:rPr lang="en-US" sz="2500" b="0" i="0" u="none" strike="noStrike" dirty="0">
                <a:solidFill>
                  <a:srgbClr val="000000"/>
                </a:solidFill>
                <a:latin typeface="Noto Sans KR DemiLight" panose="020B0200000000000000" pitchFamily="50" charset="-127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Noto Sans KR DemiLight" panose="020B0200000000000000" pitchFamily="50" charset="-127"/>
              </a:rPr>
              <a:t>프레임워크</a:t>
            </a:r>
          </a:p>
        </p:txBody>
      </p:sp>
      <p:pic>
        <p:nvPicPr>
          <p:cNvPr id="25" name="Picture 2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061200" y="6858000"/>
            <a:ext cx="3530600" cy="27178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835900" y="7213600"/>
            <a:ext cx="1790700" cy="1587500"/>
          </a:xfrm>
          <a:prstGeom prst="rect">
            <a:avLst/>
          </a:prstGeom>
        </p:spPr>
      </p:pic>
      <p:sp>
        <p:nvSpPr>
          <p:cNvPr id="27" name="TextBox 27"/>
          <p:cNvSpPr txBox="1"/>
          <p:nvPr/>
        </p:nvSpPr>
        <p:spPr>
          <a:xfrm>
            <a:off x="8140700" y="8712200"/>
            <a:ext cx="1308100" cy="419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400" b="0" i="0" u="none" strike="noStrike">
                <a:solidFill>
                  <a:srgbClr val="000000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MyBatis</a:t>
            </a:r>
          </a:p>
        </p:txBody>
      </p:sp>
      <p:pic>
        <p:nvPicPr>
          <p:cNvPr id="28" name="Picture 28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327900" y="6375400"/>
            <a:ext cx="2895600" cy="711200"/>
          </a:xfrm>
          <a:prstGeom prst="rect">
            <a:avLst/>
          </a:prstGeom>
        </p:spPr>
      </p:pic>
      <p:sp>
        <p:nvSpPr>
          <p:cNvPr id="29" name="TextBox 29"/>
          <p:cNvSpPr txBox="1"/>
          <p:nvPr/>
        </p:nvSpPr>
        <p:spPr>
          <a:xfrm>
            <a:off x="7607300" y="6464300"/>
            <a:ext cx="2565400" cy="558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3100" b="0" i="0" u="none" strike="noStrike" dirty="0">
                <a:solidFill>
                  <a:srgbClr val="000000"/>
                </a:solidFill>
                <a:latin typeface="Noto Sans KR DemiLight" panose="020B0200000000000000" pitchFamily="50" charset="-127"/>
              </a:rPr>
              <a:t>Persistence</a:t>
            </a:r>
          </a:p>
        </p:txBody>
      </p:sp>
      <p:pic>
        <p:nvPicPr>
          <p:cNvPr id="30" name="Picture 3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734800" y="6858000"/>
            <a:ext cx="3263900" cy="27178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2369800" y="7454900"/>
            <a:ext cx="2019300" cy="1130300"/>
          </a:xfrm>
          <a:prstGeom prst="rect">
            <a:avLst/>
          </a:prstGeom>
        </p:spPr>
      </p:pic>
      <p:sp>
        <p:nvSpPr>
          <p:cNvPr id="32" name="TextBox 32"/>
          <p:cNvSpPr txBox="1"/>
          <p:nvPr/>
        </p:nvSpPr>
        <p:spPr>
          <a:xfrm>
            <a:off x="13106400" y="8686800"/>
            <a:ext cx="596900" cy="419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400" b="0" i="0" u="none" strike="noStrike">
                <a:solidFill>
                  <a:srgbClr val="EE0104"/>
                </a:solidFill>
                <a:latin typeface="+mn-ea"/>
              </a:rPr>
              <a:t>11g</a:t>
            </a:r>
          </a:p>
        </p:txBody>
      </p:sp>
      <p:grpSp>
        <p:nvGrpSpPr>
          <p:cNvPr id="33" name="Group 3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4" name="Picture 3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458700" y="6375400"/>
            <a:ext cx="1714500" cy="711200"/>
          </a:xfrm>
          <a:prstGeom prst="rect">
            <a:avLst/>
          </a:prstGeom>
        </p:spPr>
      </p:pic>
      <p:sp>
        <p:nvSpPr>
          <p:cNvPr id="35" name="TextBox 35"/>
          <p:cNvSpPr txBox="1"/>
          <p:nvPr/>
        </p:nvSpPr>
        <p:spPr>
          <a:xfrm>
            <a:off x="13030200" y="6464300"/>
            <a:ext cx="800100" cy="558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3100" b="0" i="0" u="none" strike="noStrike" dirty="0">
                <a:solidFill>
                  <a:srgbClr val="000000"/>
                </a:solidFill>
                <a:latin typeface="Noto Sans KR DemiLight" panose="020B0200000000000000" pitchFamily="50" charset="-127"/>
              </a:rPr>
              <a:t>DB</a:t>
            </a:r>
          </a:p>
        </p:txBody>
      </p:sp>
      <p:grpSp>
        <p:nvGrpSpPr>
          <p:cNvPr id="36" name="Group 3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7" name="Picture 37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638800" y="3302000"/>
            <a:ext cx="7150100" cy="2667000"/>
          </a:xfrm>
          <a:prstGeom prst="rect">
            <a:avLst/>
          </a:prstGeom>
        </p:spPr>
      </p:pic>
      <p:pic>
        <p:nvPicPr>
          <p:cNvPr id="38" name="Picture 38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953500" y="3937000"/>
            <a:ext cx="1422400" cy="1422400"/>
          </a:xfrm>
          <a:prstGeom prst="rect">
            <a:avLst/>
          </a:prstGeom>
        </p:spPr>
      </p:pic>
      <p:pic>
        <p:nvPicPr>
          <p:cNvPr id="39" name="Picture 39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0769600" y="3962400"/>
            <a:ext cx="1447800" cy="1447800"/>
          </a:xfrm>
          <a:prstGeom prst="rect">
            <a:avLst/>
          </a:prstGeom>
        </p:spPr>
      </p:pic>
      <p:pic>
        <p:nvPicPr>
          <p:cNvPr id="40" name="Picture 40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007100" y="3721100"/>
            <a:ext cx="2654300" cy="1816100"/>
          </a:xfrm>
          <a:prstGeom prst="rect">
            <a:avLst/>
          </a:prstGeom>
        </p:spPr>
      </p:pic>
      <p:grpSp>
        <p:nvGrpSpPr>
          <p:cNvPr id="41" name="Group 4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2" name="Picture 42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835900" y="2844800"/>
            <a:ext cx="2933700" cy="711200"/>
          </a:xfrm>
          <a:prstGeom prst="rect">
            <a:avLst/>
          </a:prstGeom>
        </p:spPr>
      </p:pic>
      <p:sp>
        <p:nvSpPr>
          <p:cNvPr id="43" name="TextBox 43"/>
          <p:cNvSpPr txBox="1"/>
          <p:nvPr/>
        </p:nvSpPr>
        <p:spPr>
          <a:xfrm>
            <a:off x="8445500" y="2946400"/>
            <a:ext cx="1841500" cy="558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3100" b="0" i="0" u="none" strike="noStrike" dirty="0" err="1">
                <a:solidFill>
                  <a:srgbClr val="000000"/>
                </a:solidFill>
                <a:latin typeface="Noto Sans KR DemiLight" panose="020B0200000000000000" pitchFamily="50" charset="-127"/>
              </a:rPr>
              <a:t>FrontEnd</a:t>
            </a:r>
            <a:endParaRPr lang="en-US" sz="3100" b="0" i="0" u="none" strike="noStrike" dirty="0">
              <a:solidFill>
                <a:srgbClr val="000000"/>
              </a:solidFill>
              <a:latin typeface="Noto Sans KR DemiLight" panose="020B0200000000000000" pitchFamily="50" charset="-127"/>
            </a:endParaRPr>
          </a:p>
        </p:txBody>
      </p:sp>
      <p:grpSp>
        <p:nvGrpSpPr>
          <p:cNvPr id="44" name="Group 4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48" name="Group 4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1" name="Picture 30">
            <a:extLst>
              <a:ext uri="{FF2B5EF4-FFF2-40B4-BE49-F238E27FC236}">
                <a16:creationId xmlns:a16="http://schemas.microsoft.com/office/drawing/2014/main" id="{19EB694A-D8C6-FA16-6785-214FCCF5DAC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265150" y="3246120"/>
            <a:ext cx="3263900" cy="2717800"/>
          </a:xfrm>
          <a:prstGeom prst="rect">
            <a:avLst/>
          </a:prstGeom>
        </p:spPr>
      </p:pic>
      <p:pic>
        <p:nvPicPr>
          <p:cNvPr id="52" name="Picture 34">
            <a:extLst>
              <a:ext uri="{FF2B5EF4-FFF2-40B4-BE49-F238E27FC236}">
                <a16:creationId xmlns:a16="http://schemas.microsoft.com/office/drawing/2014/main" id="{1C603233-CCE3-B026-4123-44E70B08322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989050" y="2763520"/>
            <a:ext cx="1714500" cy="711200"/>
          </a:xfrm>
          <a:prstGeom prst="rect">
            <a:avLst/>
          </a:prstGeom>
        </p:spPr>
      </p:pic>
      <p:sp>
        <p:nvSpPr>
          <p:cNvPr id="53" name="TextBox 35">
            <a:extLst>
              <a:ext uri="{FF2B5EF4-FFF2-40B4-BE49-F238E27FC236}">
                <a16:creationId xmlns:a16="http://schemas.microsoft.com/office/drawing/2014/main" id="{2666ABAA-C251-5C57-9AA2-E442BF98A1EF}"/>
              </a:ext>
            </a:extLst>
          </p:cNvPr>
          <p:cNvSpPr txBox="1"/>
          <p:nvPr/>
        </p:nvSpPr>
        <p:spPr>
          <a:xfrm>
            <a:off x="14439900" y="2852420"/>
            <a:ext cx="920750" cy="558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3100" dirty="0">
                <a:solidFill>
                  <a:srgbClr val="000000"/>
                </a:solidFill>
                <a:latin typeface="Noto Sans KR DemiLight" panose="020B0200000000000000" pitchFamily="50" charset="-127"/>
              </a:rPr>
              <a:t>WAS</a:t>
            </a:r>
            <a:endParaRPr lang="en-US" sz="3100" b="0" i="0" u="none" strike="noStrike" dirty="0">
              <a:solidFill>
                <a:srgbClr val="000000"/>
              </a:solidFill>
              <a:latin typeface="Noto Sans KR DemiLight" panose="020B0200000000000000" pitchFamily="50" charset="-127"/>
            </a:endParaRPr>
          </a:p>
        </p:txBody>
      </p:sp>
      <p:pic>
        <p:nvPicPr>
          <p:cNvPr id="1026" name="Picture 2" descr="WAS] Tomcat 이란?">
            <a:extLst>
              <a:ext uri="{FF2B5EF4-FFF2-40B4-BE49-F238E27FC236}">
                <a16:creationId xmlns:a16="http://schemas.microsoft.com/office/drawing/2014/main" id="{12881D1F-8CB7-C3F9-B1E6-E96A94B9DC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03300" y="3840480"/>
            <a:ext cx="2438871" cy="154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790700" y="990600"/>
            <a:ext cx="635000" cy="635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2260600" y="990600"/>
            <a:ext cx="635000" cy="6350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752600" y="1168400"/>
            <a:ext cx="6731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75530"/>
              </a:lnSpc>
            </a:pPr>
            <a:r>
              <a:rPr lang="en-US" sz="2800" b="0" i="0" u="none" strike="noStrike" spc="100" dirty="0">
                <a:solidFill>
                  <a:srgbClr val="FFFFFF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01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603500" y="1397000"/>
            <a:ext cx="5702300" cy="558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75530"/>
              </a:lnSpc>
            </a:pPr>
            <a:r>
              <a:rPr lang="ko-KR" sz="4800" b="0" i="0" u="none" strike="noStrike" spc="200">
                <a:solidFill>
                  <a:srgbClr val="000000"/>
                </a:solidFill>
                <a:ea typeface="맑은 고딕" panose="020B0503020000020004" pitchFamily="50" charset="-127"/>
              </a:rPr>
              <a:t>프로젝트</a:t>
            </a:r>
            <a:r>
              <a:rPr lang="en-US" sz="4800" b="0" i="0" u="none" strike="noStrike" spc="200">
                <a:solidFill>
                  <a:srgbClr val="000000"/>
                </a:solidFill>
                <a:latin typeface="맑은 고딕" panose="020B0503020000020004" pitchFamily="50" charset="-127"/>
              </a:rPr>
              <a:t> </a:t>
            </a:r>
            <a:r>
              <a:rPr lang="ko-KR" sz="4800" b="0" i="0" u="none" strike="noStrike" spc="200">
                <a:solidFill>
                  <a:srgbClr val="000000"/>
                </a:solidFill>
                <a:ea typeface="맑은 고딕" panose="020B0503020000020004" pitchFamily="50" charset="-127"/>
              </a:rPr>
              <a:t>개요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603500" y="2171700"/>
            <a:ext cx="56769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75530"/>
              </a:lnSpc>
            </a:pPr>
            <a:r>
              <a:rPr lang="ko-KR" sz="3600" b="0" i="0" u="none" strike="noStrike" spc="100" dirty="0">
                <a:solidFill>
                  <a:srgbClr val="787878"/>
                </a:solidFill>
                <a:ea typeface="Noto Sans KR DemiLight" panose="020B0200000000000000" pitchFamily="50" charset="-127"/>
              </a:rPr>
              <a:t>사용</a:t>
            </a:r>
            <a:r>
              <a:rPr lang="en-US" sz="3600" b="0" i="0" u="none" strike="noStrike" spc="100" dirty="0">
                <a:solidFill>
                  <a:srgbClr val="787878"/>
                </a:solidFill>
                <a:latin typeface="Noto Sans KR DemiLight" panose="020B0200000000000000" pitchFamily="50" charset="-127"/>
              </a:rPr>
              <a:t> </a:t>
            </a:r>
            <a:r>
              <a:rPr lang="ko-KR" sz="3600" b="0" i="0" u="none" strike="noStrike" spc="100" dirty="0">
                <a:solidFill>
                  <a:srgbClr val="787878"/>
                </a:solidFill>
                <a:ea typeface="Noto Sans KR DemiLight" panose="020B0200000000000000" pitchFamily="50" charset="-127"/>
              </a:rPr>
              <a:t>툴</a:t>
            </a:r>
            <a:r>
              <a:rPr lang="en-US" sz="3600" b="0" i="0" u="none" strike="noStrike" spc="100" dirty="0">
                <a:solidFill>
                  <a:srgbClr val="787878"/>
                </a:solidFill>
                <a:latin typeface="Noto Sans KR DemiLight" panose="020B0200000000000000" pitchFamily="50" charset="-127"/>
              </a:rPr>
              <a:t> / </a:t>
            </a:r>
            <a:r>
              <a:rPr lang="ko-KR" sz="3600" b="0" i="0" u="none" strike="noStrike" spc="100" dirty="0">
                <a:solidFill>
                  <a:srgbClr val="787878"/>
                </a:solidFill>
                <a:ea typeface="Noto Sans KR DemiLight" panose="020B0200000000000000" pitchFamily="50" charset="-127"/>
              </a:rPr>
              <a:t>라이브러리</a:t>
            </a:r>
            <a:r>
              <a:rPr lang="en-US" sz="3600" b="0" i="0" u="none" strike="noStrike" spc="100" dirty="0">
                <a:solidFill>
                  <a:srgbClr val="787878"/>
                </a:solidFill>
                <a:latin typeface="Noto Sans KR DemiLight" panose="020B0200000000000000" pitchFamily="50" charset="-127"/>
              </a:rPr>
              <a:t> </a:t>
            </a:r>
            <a:r>
              <a:rPr lang="ko-KR" sz="3600" b="0" i="0" u="none" strike="noStrike" spc="100" dirty="0">
                <a:solidFill>
                  <a:srgbClr val="787878"/>
                </a:solidFill>
                <a:ea typeface="Noto Sans KR DemiLight" panose="020B0200000000000000" pitchFamily="50" charset="-127"/>
              </a:rPr>
              <a:t>및</a:t>
            </a:r>
            <a:r>
              <a:rPr lang="en-US" sz="3600" b="0" i="0" u="none" strike="noStrike" spc="100" dirty="0">
                <a:solidFill>
                  <a:srgbClr val="787878"/>
                </a:solidFill>
                <a:latin typeface="Noto Sans KR DemiLight" panose="020B0200000000000000" pitchFamily="50" charset="-127"/>
              </a:rPr>
              <a:t> API 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15151100" y="-825500"/>
            <a:ext cx="1638300" cy="16383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5400000">
            <a:off x="16459200" y="-825500"/>
            <a:ext cx="1638300" cy="16383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-5400000">
            <a:off x="-825500" y="8978900"/>
            <a:ext cx="2133600" cy="21336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6000" y="3467100"/>
            <a:ext cx="6045200" cy="26670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48000" y="3835400"/>
            <a:ext cx="1536700" cy="15367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24500" y="3619500"/>
            <a:ext cx="1879600" cy="16510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5029200" y="5130800"/>
            <a:ext cx="2870200" cy="800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>
                <a:solidFill>
                  <a:srgbClr val="000000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Spring Tool Suite 4</a:t>
            </a:r>
          </a:p>
          <a:p>
            <a:pPr lvl="0" algn="ctr">
              <a:lnSpc>
                <a:spcPct val="99600"/>
              </a:lnSpc>
            </a:pPr>
            <a:r>
              <a:rPr lang="en-US" sz="2400" b="0" i="0" u="none" strike="noStrike">
                <a:solidFill>
                  <a:srgbClr val="000000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(Eclipse </a:t>
            </a:r>
            <a:r>
              <a:rPr lang="ko-KR" sz="2400" b="0" i="0" u="none" strike="noStrike">
                <a:solidFill>
                  <a:srgbClr val="000000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기반</a:t>
            </a:r>
            <a:r>
              <a:rPr lang="en-US" sz="2400" b="0" i="0" u="none" strike="noStrike">
                <a:solidFill>
                  <a:srgbClr val="000000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)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18000" y="2946400"/>
            <a:ext cx="1714500" cy="7112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4838700" y="3048000"/>
            <a:ext cx="749300" cy="558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3100" b="0" i="0" u="none" strike="noStrike" dirty="0">
                <a:solidFill>
                  <a:srgbClr val="000000"/>
                </a:solidFill>
                <a:latin typeface="Noto Sans KR DemiLight" panose="020B0200000000000000" pitchFamily="50" charset="-127"/>
              </a:rPr>
              <a:t>IDE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0" name="Group 2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1" name="Picture 2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763000" y="3416300"/>
            <a:ext cx="4191000" cy="27178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169400" y="3771900"/>
            <a:ext cx="1473200" cy="14732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960100" y="3771900"/>
            <a:ext cx="1549400" cy="1549400"/>
          </a:xfrm>
          <a:prstGeom prst="rect">
            <a:avLst/>
          </a:prstGeom>
        </p:spPr>
      </p:pic>
      <p:sp>
        <p:nvSpPr>
          <p:cNvPr id="24" name="TextBox 24"/>
          <p:cNvSpPr txBox="1"/>
          <p:nvPr/>
        </p:nvSpPr>
        <p:spPr>
          <a:xfrm>
            <a:off x="9448800" y="5283200"/>
            <a:ext cx="1079500" cy="419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400" b="0" i="0" u="none" strike="noStrike">
                <a:solidFill>
                  <a:srgbClr val="000000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Github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0934700" y="5283200"/>
            <a:ext cx="1689100" cy="419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400" b="0" i="0" u="none" strike="noStrike">
                <a:solidFill>
                  <a:srgbClr val="000000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Sourcetree</a:t>
            </a:r>
          </a:p>
        </p:txBody>
      </p:sp>
      <p:grpSp>
        <p:nvGrpSpPr>
          <p:cNvPr id="26" name="Group 2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7" name="Picture 2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334500" y="2946400"/>
            <a:ext cx="2959100" cy="711200"/>
          </a:xfrm>
          <a:prstGeom prst="rect">
            <a:avLst/>
          </a:prstGeom>
        </p:spPr>
      </p:pic>
      <p:sp>
        <p:nvSpPr>
          <p:cNvPr id="28" name="TextBox 28"/>
          <p:cNvSpPr txBox="1"/>
          <p:nvPr/>
        </p:nvSpPr>
        <p:spPr>
          <a:xfrm>
            <a:off x="9664700" y="3048000"/>
            <a:ext cx="2286000" cy="558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3100" b="0" i="0" u="none" strike="noStrike" dirty="0">
                <a:solidFill>
                  <a:srgbClr val="000000"/>
                </a:solidFill>
                <a:ea typeface="Noto Sans KR DemiLight" panose="020B0200000000000000" pitchFamily="50" charset="-127"/>
              </a:rPr>
              <a:t>프로젝트</a:t>
            </a:r>
            <a:r>
              <a:rPr lang="en-US" sz="3100" b="0" i="0" u="none" strike="noStrike" dirty="0">
                <a:solidFill>
                  <a:srgbClr val="000000"/>
                </a:solidFill>
                <a:latin typeface="Noto Sans KR DemiLight" panose="020B0200000000000000" pitchFamily="50" charset="-127"/>
              </a:rPr>
              <a:t> </a:t>
            </a:r>
            <a:r>
              <a:rPr lang="ko-KR" sz="3100" b="0" i="0" u="none" strike="noStrike" dirty="0">
                <a:solidFill>
                  <a:srgbClr val="000000"/>
                </a:solidFill>
                <a:ea typeface="Noto Sans KR DemiLight" panose="020B0200000000000000" pitchFamily="50" charset="-127"/>
              </a:rPr>
              <a:t>관리</a:t>
            </a:r>
          </a:p>
        </p:txBody>
      </p:sp>
      <p:pic>
        <p:nvPicPr>
          <p:cNvPr id="29" name="Picture 2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784600" y="6870700"/>
            <a:ext cx="4025900" cy="2717800"/>
          </a:xfrm>
          <a:prstGeom prst="rect">
            <a:avLst/>
          </a:prstGeom>
        </p:spPr>
      </p:pic>
      <p:sp>
        <p:nvSpPr>
          <p:cNvPr id="30" name="TextBox 30"/>
          <p:cNvSpPr txBox="1"/>
          <p:nvPr/>
        </p:nvSpPr>
        <p:spPr>
          <a:xfrm>
            <a:off x="3886200" y="7137400"/>
            <a:ext cx="3759200" cy="2197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50000"/>
              </a:lnSpc>
              <a:buClr>
                <a:srgbClr val="000000"/>
              </a:buClr>
              <a:buFont typeface="Arial"/>
              <a:buChar char="●"/>
            </a:pPr>
            <a:r>
              <a:rPr lang="ko-KR" sz="3000" b="0" i="0" u="none" strike="noStrike" dirty="0" err="1">
                <a:solidFill>
                  <a:srgbClr val="000000"/>
                </a:solidFill>
                <a:ea typeface="Noto Sans KR DemiLight" panose="020B0200000000000000" pitchFamily="50" charset="-127"/>
              </a:rPr>
              <a:t>초중등</a:t>
            </a:r>
            <a:r>
              <a:rPr lang="en-US" sz="3000" b="0" i="0" u="none" strike="noStrike" dirty="0">
                <a:solidFill>
                  <a:srgbClr val="000000"/>
                </a:solidFill>
                <a:latin typeface="Noto Sans KR DemiLight" panose="020B0200000000000000" pitchFamily="50" charset="-127"/>
              </a:rPr>
              <a:t> / </a:t>
            </a:r>
            <a:r>
              <a:rPr lang="ko-KR" sz="3000" b="0" i="0" u="none" strike="noStrike" dirty="0">
                <a:solidFill>
                  <a:srgbClr val="000000"/>
                </a:solidFill>
                <a:ea typeface="Noto Sans KR DemiLight" panose="020B0200000000000000" pitchFamily="50" charset="-127"/>
              </a:rPr>
              <a:t>대학교</a:t>
            </a:r>
            <a:r>
              <a:rPr lang="en-US" sz="3000" b="0" i="0" u="none" strike="noStrike" dirty="0">
                <a:solidFill>
                  <a:srgbClr val="000000"/>
                </a:solidFill>
                <a:latin typeface="Noto Sans KR DemiLight" panose="020B0200000000000000" pitchFamily="50" charset="-127"/>
              </a:rPr>
              <a:t> </a:t>
            </a:r>
            <a:r>
              <a:rPr lang="ko-KR" sz="3000" b="0" i="0" u="none" strike="noStrike" dirty="0">
                <a:solidFill>
                  <a:srgbClr val="000000"/>
                </a:solidFill>
                <a:ea typeface="Noto Sans KR DemiLight" panose="020B0200000000000000" pitchFamily="50" charset="-127"/>
              </a:rPr>
              <a:t>정보</a:t>
            </a:r>
          </a:p>
          <a:p>
            <a:pPr marL="342900" lvl="0" indent="-342900" algn="l">
              <a:lnSpc>
                <a:spcPct val="150000"/>
              </a:lnSpc>
              <a:buClr>
                <a:srgbClr val="000000"/>
              </a:buClr>
              <a:buFont typeface="Arial"/>
              <a:buChar char="●"/>
            </a:pPr>
            <a:r>
              <a:rPr lang="en-US" sz="3000" b="0" i="0" u="none" strike="noStrike" dirty="0">
                <a:solidFill>
                  <a:srgbClr val="000000"/>
                </a:solidFill>
                <a:latin typeface="Noto Sans KR DemiLight" panose="020B0200000000000000" pitchFamily="50" charset="-127"/>
              </a:rPr>
              <a:t>Daum </a:t>
            </a:r>
            <a:r>
              <a:rPr lang="ko-KR" sz="3000" b="0" i="0" u="none" strike="noStrike" dirty="0">
                <a:solidFill>
                  <a:srgbClr val="000000"/>
                </a:solidFill>
                <a:ea typeface="Noto Sans KR DemiLight" panose="020B0200000000000000" pitchFamily="50" charset="-127"/>
              </a:rPr>
              <a:t>우편</a:t>
            </a:r>
            <a:r>
              <a:rPr lang="en-US" sz="3000" b="0" i="0" u="none" strike="noStrike" dirty="0">
                <a:solidFill>
                  <a:srgbClr val="000000"/>
                </a:solidFill>
                <a:latin typeface="Noto Sans KR DemiLight" panose="020B0200000000000000" pitchFamily="50" charset="-127"/>
              </a:rPr>
              <a:t> </a:t>
            </a:r>
            <a:r>
              <a:rPr lang="ko-KR" sz="3000" b="0" i="0" u="none" strike="noStrike" dirty="0">
                <a:solidFill>
                  <a:srgbClr val="000000"/>
                </a:solidFill>
                <a:ea typeface="Noto Sans KR DemiLight" panose="020B0200000000000000" pitchFamily="50" charset="-127"/>
              </a:rPr>
              <a:t>번호</a:t>
            </a:r>
            <a:endParaRPr lang="en-US" altLang="ko-KR" sz="3000" b="0" i="0" u="none" strike="noStrike" dirty="0">
              <a:solidFill>
                <a:srgbClr val="000000"/>
              </a:solidFill>
              <a:ea typeface="Noto Sans KR DemiLight" panose="020B0200000000000000" pitchFamily="50" charset="-127"/>
            </a:endParaRPr>
          </a:p>
          <a:p>
            <a:pPr marL="342900" lvl="0" indent="-342900" algn="l">
              <a:lnSpc>
                <a:spcPct val="150000"/>
              </a:lnSpc>
              <a:buClr>
                <a:srgbClr val="000000"/>
              </a:buClr>
              <a:buFont typeface="Arial"/>
              <a:buChar char="●"/>
            </a:pPr>
            <a:r>
              <a:rPr lang="en-US" altLang="ko-KR" sz="3000" b="0" i="0" u="none" strike="noStrike" dirty="0" err="1">
                <a:solidFill>
                  <a:srgbClr val="000000"/>
                </a:solidFill>
                <a:latin typeface="Noto Sans KR DemiLight" panose="020B0200000000000000" pitchFamily="50" charset="-127"/>
              </a:rPr>
              <a:t>JavaMail</a:t>
            </a:r>
            <a:endParaRPr lang="en-US" altLang="ko-KR" sz="3000" b="0" i="0" u="none" strike="noStrike" dirty="0">
              <a:solidFill>
                <a:srgbClr val="000000"/>
              </a:solidFill>
              <a:ea typeface="Noto Sans KR DemiLight" panose="020B0200000000000000" pitchFamily="50" charset="-127"/>
            </a:endParaRPr>
          </a:p>
        </p:txBody>
      </p:sp>
      <p:pic>
        <p:nvPicPr>
          <p:cNvPr id="31" name="Picture 31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508500" y="6413500"/>
            <a:ext cx="2387600" cy="711200"/>
          </a:xfrm>
          <a:prstGeom prst="rect">
            <a:avLst/>
          </a:prstGeom>
        </p:spPr>
      </p:pic>
      <p:sp>
        <p:nvSpPr>
          <p:cNvPr id="32" name="TextBox 32"/>
          <p:cNvSpPr txBox="1"/>
          <p:nvPr/>
        </p:nvSpPr>
        <p:spPr>
          <a:xfrm>
            <a:off x="4775200" y="6502400"/>
            <a:ext cx="1993900" cy="558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3100" b="0" i="0" u="none" strike="noStrike" dirty="0">
                <a:solidFill>
                  <a:srgbClr val="000000"/>
                </a:solidFill>
                <a:latin typeface="Noto Sans KR DemiLight" panose="020B0200000000000000" pitchFamily="50" charset="-127"/>
              </a:rPr>
              <a:t>Open API</a:t>
            </a:r>
          </a:p>
        </p:txBody>
      </p:sp>
      <p:grpSp>
        <p:nvGrpSpPr>
          <p:cNvPr id="33" name="Group 3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4" name="Picture 34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204200" y="6870700"/>
            <a:ext cx="6731000" cy="2717800"/>
          </a:xfrm>
          <a:prstGeom prst="rect">
            <a:avLst/>
          </a:prstGeom>
        </p:spPr>
      </p:pic>
      <p:sp>
        <p:nvSpPr>
          <p:cNvPr id="35" name="TextBox 35"/>
          <p:cNvSpPr txBox="1"/>
          <p:nvPr/>
        </p:nvSpPr>
        <p:spPr>
          <a:xfrm>
            <a:off x="8585200" y="7251700"/>
            <a:ext cx="3187700" cy="190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49400"/>
              </a:lnSpc>
              <a:buClr>
                <a:srgbClr val="000000"/>
              </a:buClr>
              <a:buFont typeface="Arial"/>
              <a:buChar char="●"/>
            </a:pPr>
            <a:r>
              <a:rPr lang="en-US" sz="3000" b="0" i="0" u="none" strike="noStrike" dirty="0">
                <a:solidFill>
                  <a:srgbClr val="000000"/>
                </a:solidFill>
                <a:latin typeface="Noto Sans KR DemiLight" panose="020B0200000000000000" pitchFamily="50" charset="-127"/>
              </a:rPr>
              <a:t>SweetAlert2</a:t>
            </a:r>
          </a:p>
          <a:p>
            <a:pPr marL="342900" lvl="0" indent="-342900" algn="l">
              <a:lnSpc>
                <a:spcPct val="149400"/>
              </a:lnSpc>
              <a:buClr>
                <a:srgbClr val="000000"/>
              </a:buClr>
              <a:buFont typeface="Arial"/>
              <a:buChar char="●"/>
            </a:pPr>
            <a:r>
              <a:rPr lang="en-US" sz="3000" b="0" i="0" u="none" strike="noStrike" dirty="0">
                <a:solidFill>
                  <a:srgbClr val="000000"/>
                </a:solidFill>
                <a:latin typeface="Noto Sans KR DemiLight" panose="020B0200000000000000" pitchFamily="50" charset="-127"/>
              </a:rPr>
              <a:t>Toast Editor</a:t>
            </a:r>
          </a:p>
          <a:p>
            <a:pPr marL="342900" lvl="0" indent="-342900" algn="l">
              <a:lnSpc>
                <a:spcPct val="149400"/>
              </a:lnSpc>
              <a:buClr>
                <a:srgbClr val="000000"/>
              </a:buClr>
              <a:buFont typeface="Arial"/>
              <a:buChar char="●"/>
            </a:pPr>
            <a:r>
              <a:rPr lang="en-US" sz="3000" b="0" i="0" u="none" strike="noStrike" dirty="0">
                <a:solidFill>
                  <a:srgbClr val="000000"/>
                </a:solidFill>
                <a:latin typeface="Noto Sans KR DemiLight" panose="020B0200000000000000" pitchFamily="50" charset="-127"/>
              </a:rPr>
              <a:t>Bootstrap 5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1938000" y="7251700"/>
            <a:ext cx="2527300" cy="190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61019"/>
              </a:lnSpc>
              <a:buClr>
                <a:srgbClr val="000000"/>
              </a:buClr>
              <a:buFont typeface="Arial"/>
              <a:buChar char="●"/>
            </a:pPr>
            <a:r>
              <a:rPr lang="en-US" sz="3000" b="0" i="0" u="none" strike="noStrike" dirty="0" err="1">
                <a:solidFill>
                  <a:srgbClr val="000000"/>
                </a:solidFill>
                <a:latin typeface="Noto Sans KR DemiLight" panose="020B0200000000000000" pitchFamily="50" charset="-127"/>
              </a:rPr>
              <a:t>Flatpickr</a:t>
            </a:r>
            <a:endParaRPr lang="en-US" sz="3000" b="0" i="0" u="none" strike="noStrike" dirty="0">
              <a:solidFill>
                <a:srgbClr val="000000"/>
              </a:solidFill>
              <a:latin typeface="Noto Sans KR DemiLight" panose="020B0200000000000000" pitchFamily="50" charset="-127"/>
            </a:endParaRPr>
          </a:p>
          <a:p>
            <a:pPr marL="342900" lvl="0" indent="-342900" algn="l">
              <a:lnSpc>
                <a:spcPct val="161019"/>
              </a:lnSpc>
              <a:buClr>
                <a:srgbClr val="000000"/>
              </a:buClr>
              <a:buFont typeface="Arial"/>
              <a:buChar char="●"/>
            </a:pPr>
            <a:r>
              <a:rPr lang="en-US" sz="3000" b="0" i="0" u="none" strike="noStrike" dirty="0">
                <a:solidFill>
                  <a:srgbClr val="000000"/>
                </a:solidFill>
                <a:latin typeface="Noto Sans KR DemiLight" panose="020B0200000000000000" pitchFamily="50" charset="-127"/>
              </a:rPr>
              <a:t>jQuery 3.7</a:t>
            </a:r>
          </a:p>
          <a:p>
            <a:pPr marL="342900" lvl="0" indent="-342900" algn="l">
              <a:lnSpc>
                <a:spcPct val="161019"/>
              </a:lnSpc>
              <a:buClr>
                <a:srgbClr val="000000"/>
              </a:buClr>
              <a:buFont typeface="Arial"/>
              <a:buChar char="●"/>
            </a:pPr>
            <a:r>
              <a:rPr lang="en-US" sz="3000" dirty="0">
                <a:solidFill>
                  <a:srgbClr val="000000"/>
                </a:solidFill>
                <a:latin typeface="Noto Sans KR DemiLight" panose="020B0200000000000000" pitchFamily="50" charset="-127"/>
              </a:rPr>
              <a:t>Chart.js</a:t>
            </a:r>
            <a:endParaRPr lang="en-US" sz="3000" b="0" i="0" u="none" strike="noStrike" dirty="0">
              <a:solidFill>
                <a:srgbClr val="000000"/>
              </a:solidFill>
              <a:latin typeface="Noto Sans KR DemiLight" panose="020B0200000000000000" pitchFamily="50" charset="-127"/>
            </a:endParaRPr>
          </a:p>
        </p:txBody>
      </p:sp>
      <p:grpSp>
        <p:nvGrpSpPr>
          <p:cNvPr id="37" name="Group 3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8" name="Picture 38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690100" y="6413500"/>
            <a:ext cx="3441700" cy="711200"/>
          </a:xfrm>
          <a:prstGeom prst="rect">
            <a:avLst/>
          </a:prstGeom>
        </p:spPr>
      </p:pic>
      <p:sp>
        <p:nvSpPr>
          <p:cNvPr id="39" name="TextBox 39"/>
          <p:cNvSpPr txBox="1"/>
          <p:nvPr/>
        </p:nvSpPr>
        <p:spPr>
          <a:xfrm>
            <a:off x="10236200" y="6502400"/>
            <a:ext cx="2438400" cy="558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3100" b="0" i="0" u="none" strike="noStrike" dirty="0">
                <a:solidFill>
                  <a:srgbClr val="000000"/>
                </a:solidFill>
                <a:latin typeface="Noto Sans KR DemiLight" panose="020B0200000000000000" pitchFamily="50" charset="-127"/>
              </a:rPr>
              <a:t>JS </a:t>
            </a:r>
            <a:r>
              <a:rPr lang="ko-KR" sz="3100" b="0" i="0" u="none" strike="noStrike" dirty="0">
                <a:solidFill>
                  <a:srgbClr val="000000"/>
                </a:solidFill>
                <a:ea typeface="Noto Sans KR DemiLight" panose="020B0200000000000000" pitchFamily="50" charset="-127"/>
              </a:rPr>
              <a:t>라이브러리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2628900" y="5346700"/>
            <a:ext cx="2184400" cy="419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>
                <a:solidFill>
                  <a:srgbClr val="000000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Sql developer</a:t>
            </a:r>
          </a:p>
        </p:txBody>
      </p:sp>
      <p:pic>
        <p:nvPicPr>
          <p:cNvPr id="45" name="Picture 45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3411200" y="3462020"/>
            <a:ext cx="3263900" cy="2667000"/>
          </a:xfrm>
          <a:prstGeom prst="rect">
            <a:avLst/>
          </a:prstGeom>
        </p:spPr>
      </p:pic>
      <p:pic>
        <p:nvPicPr>
          <p:cNvPr id="46" name="Picture 46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3919200" y="3817620"/>
            <a:ext cx="2095500" cy="1689100"/>
          </a:xfrm>
          <a:prstGeom prst="rect">
            <a:avLst/>
          </a:prstGeom>
        </p:spPr>
      </p:pic>
      <p:sp>
        <p:nvSpPr>
          <p:cNvPr id="47" name="TextBox 47"/>
          <p:cNvSpPr txBox="1"/>
          <p:nvPr/>
        </p:nvSpPr>
        <p:spPr>
          <a:xfrm>
            <a:off x="14579600" y="5405120"/>
            <a:ext cx="1003300" cy="419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400" b="0" i="0" u="none" strike="noStrike">
                <a:solidFill>
                  <a:srgbClr val="000000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Figma</a:t>
            </a:r>
          </a:p>
        </p:txBody>
      </p:sp>
      <p:pic>
        <p:nvPicPr>
          <p:cNvPr id="49" name="Picture 49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3677900" y="2941320"/>
            <a:ext cx="2565400" cy="711200"/>
          </a:xfrm>
          <a:prstGeom prst="rect">
            <a:avLst/>
          </a:prstGeom>
        </p:spPr>
      </p:pic>
      <p:sp>
        <p:nvSpPr>
          <p:cNvPr id="50" name="TextBox 50"/>
          <p:cNvSpPr txBox="1"/>
          <p:nvPr/>
        </p:nvSpPr>
        <p:spPr>
          <a:xfrm>
            <a:off x="14071600" y="3042920"/>
            <a:ext cx="1968500" cy="558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3100" b="0" i="0" u="none" strike="noStrike" dirty="0">
                <a:solidFill>
                  <a:srgbClr val="000000"/>
                </a:solidFill>
                <a:ea typeface="Noto Sans KR DemiLight" panose="020B0200000000000000" pitchFamily="50" charset="-127"/>
              </a:rPr>
              <a:t>디자인</a:t>
            </a:r>
            <a:r>
              <a:rPr lang="en-US" sz="3100" b="0" i="0" u="none" strike="noStrike" dirty="0">
                <a:solidFill>
                  <a:srgbClr val="000000"/>
                </a:solidFill>
                <a:latin typeface="Noto Sans KR DemiLight" panose="020B0200000000000000" pitchFamily="50" charset="-127"/>
              </a:rPr>
              <a:t> </a:t>
            </a:r>
            <a:r>
              <a:rPr lang="ko-KR" sz="3100" b="0" i="0" u="none" strike="noStrike" dirty="0">
                <a:solidFill>
                  <a:srgbClr val="000000"/>
                </a:solidFill>
                <a:ea typeface="Noto Sans KR DemiLight" panose="020B0200000000000000" pitchFamily="50" charset="-127"/>
              </a:rPr>
              <a:t>기획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151100" y="-825500"/>
            <a:ext cx="1638300" cy="1638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16459200" y="-825500"/>
            <a:ext cx="1638300" cy="1638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-825500" y="8978900"/>
            <a:ext cx="2133600" cy="2133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9600" y="3759200"/>
            <a:ext cx="6845300" cy="13843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-5400000">
            <a:off x="1790700" y="990600"/>
            <a:ext cx="635000" cy="6350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-5400000">
            <a:off x="2260600" y="990600"/>
            <a:ext cx="635000" cy="6350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752600" y="1079500"/>
            <a:ext cx="6731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75530"/>
              </a:lnSpc>
            </a:pPr>
            <a:r>
              <a:rPr lang="en-US" sz="2800" b="0" i="0" u="none" strike="noStrike" spc="100" dirty="0">
                <a:solidFill>
                  <a:srgbClr val="FFFFFF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01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603500" y="1397000"/>
            <a:ext cx="5702300" cy="558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75530"/>
              </a:lnSpc>
            </a:pPr>
            <a:r>
              <a:rPr lang="ko-KR" sz="4800" b="0" i="0" u="none" strike="noStrike" spc="200" dirty="0">
                <a:solidFill>
                  <a:srgbClr val="000000"/>
                </a:solidFill>
                <a:ea typeface="맑은 고딕" panose="020B0503020000020004" pitchFamily="50" charset="-127"/>
              </a:rPr>
              <a:t>프로젝트</a:t>
            </a:r>
            <a:r>
              <a:rPr lang="en-US" sz="4800" b="0" i="0" u="none" strike="noStrike" spc="200" dirty="0">
                <a:solidFill>
                  <a:srgbClr val="000000"/>
                </a:solidFill>
                <a:latin typeface="맑은 고딕" panose="020B0503020000020004" pitchFamily="50" charset="-127"/>
              </a:rPr>
              <a:t> </a:t>
            </a:r>
            <a:r>
              <a:rPr lang="ko-KR" sz="4800" b="0" i="0" u="none" strike="noStrike" spc="200" dirty="0">
                <a:solidFill>
                  <a:srgbClr val="000000"/>
                </a:solidFill>
                <a:ea typeface="맑은 고딕" panose="020B0503020000020004" pitchFamily="50" charset="-127"/>
              </a:rPr>
              <a:t>개요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603500" y="2171700"/>
            <a:ext cx="56769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75530"/>
              </a:lnSpc>
            </a:pPr>
            <a:r>
              <a:rPr lang="ko-KR" altLang="en-US" sz="3600" spc="100" dirty="0">
                <a:solidFill>
                  <a:srgbClr val="787878"/>
                </a:solidFill>
                <a:ea typeface="Noto Sans KR DemiLight" panose="020B0200000000000000" pitchFamily="50" charset="-127"/>
              </a:rPr>
              <a:t>사이트 명 </a:t>
            </a:r>
            <a:r>
              <a:rPr lang="en-US" altLang="ko-KR" sz="3600" spc="100" dirty="0">
                <a:solidFill>
                  <a:srgbClr val="787878"/>
                </a:solidFill>
                <a:ea typeface="Noto Sans KR DemiLight" panose="020B0200000000000000" pitchFamily="50" charset="-127"/>
              </a:rPr>
              <a:t>‘</a:t>
            </a:r>
            <a:r>
              <a:rPr lang="ko-KR" altLang="en-US" sz="3600" spc="100" dirty="0" err="1">
                <a:solidFill>
                  <a:srgbClr val="787878"/>
                </a:solidFill>
                <a:ea typeface="Noto Sans KR DemiLight" panose="020B0200000000000000" pitchFamily="50" charset="-127"/>
              </a:rPr>
              <a:t>어디보잡</a:t>
            </a:r>
            <a:r>
              <a:rPr lang="en-US" altLang="ko-KR" sz="3600" spc="100" dirty="0">
                <a:solidFill>
                  <a:srgbClr val="787878"/>
                </a:solidFill>
                <a:ea typeface="Noto Sans KR DemiLight" panose="020B0200000000000000" pitchFamily="50" charset="-127"/>
              </a:rPr>
              <a:t>’</a:t>
            </a:r>
            <a:r>
              <a:rPr lang="ko-KR" sz="3600" b="0" i="0" u="none" strike="noStrike" spc="100" dirty="0">
                <a:solidFill>
                  <a:srgbClr val="787878"/>
                </a:solidFill>
                <a:ea typeface="Noto Sans KR DemiLight" panose="020B0200000000000000" pitchFamily="50" charset="-127"/>
              </a:rPr>
              <a:t>의</a:t>
            </a:r>
            <a:r>
              <a:rPr lang="en-US" sz="3600" b="0" i="0" u="none" strike="noStrike" spc="100" dirty="0">
                <a:solidFill>
                  <a:srgbClr val="787878"/>
                </a:solidFill>
                <a:latin typeface="Noto Sans KR DemiLight" panose="020B0200000000000000" pitchFamily="50" charset="-127"/>
              </a:rPr>
              <a:t> </a:t>
            </a:r>
            <a:r>
              <a:rPr lang="ko-KR" sz="3600" b="0" i="0" u="none" strike="noStrike" spc="100" dirty="0">
                <a:solidFill>
                  <a:srgbClr val="787878"/>
                </a:solidFill>
                <a:ea typeface="Noto Sans KR DemiLight" panose="020B0200000000000000" pitchFamily="50" charset="-127"/>
              </a:rPr>
              <a:t>의미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8">
            <a:alphaModFix amt="8000"/>
          </a:blip>
          <a:stretch>
            <a:fillRect/>
          </a:stretch>
        </p:blipFill>
        <p:spPr>
          <a:xfrm>
            <a:off x="4445000" y="5994400"/>
            <a:ext cx="9398000" cy="21971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4826000" y="6578600"/>
            <a:ext cx="8636000" cy="977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39440"/>
              </a:lnSpc>
            </a:pPr>
            <a:r>
              <a:rPr lang="ko-KR" sz="2500" b="0" i="0" u="none" strike="noStrike" spc="-100" dirty="0" err="1">
                <a:solidFill>
                  <a:srgbClr val="000000"/>
                </a:solidFill>
                <a:latin typeface="+mn-ea"/>
              </a:rPr>
              <a:t>어디보자</a:t>
            </a:r>
            <a:r>
              <a:rPr lang="en-US" altLang="ko-KR" sz="2500" b="0" i="0" u="none" strike="noStrike" spc="-1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sz="2500" b="0" i="0" u="none" strike="noStrike" spc="-100" dirty="0">
                <a:solidFill>
                  <a:srgbClr val="000000"/>
                </a:solidFill>
                <a:latin typeface="+mn-ea"/>
              </a:rPr>
              <a:t>+ JOB(</a:t>
            </a:r>
            <a:r>
              <a:rPr lang="ko-KR" sz="2500" b="0" i="0" u="none" strike="noStrike" spc="-100" dirty="0">
                <a:solidFill>
                  <a:srgbClr val="000000"/>
                </a:solidFill>
                <a:latin typeface="+mn-ea"/>
              </a:rPr>
              <a:t>직업</a:t>
            </a:r>
            <a:r>
              <a:rPr lang="en-US" sz="2500" b="0" i="0" u="none" strike="noStrike" spc="-100" dirty="0">
                <a:solidFill>
                  <a:srgbClr val="000000"/>
                </a:solidFill>
                <a:latin typeface="+mn-ea"/>
              </a:rPr>
              <a:t>)</a:t>
            </a:r>
            <a:r>
              <a:rPr lang="ko-KR" sz="2500" b="0" i="0" u="none" strike="noStrike" spc="-100" dirty="0">
                <a:solidFill>
                  <a:srgbClr val="000000"/>
                </a:solidFill>
                <a:latin typeface="+mn-ea"/>
              </a:rPr>
              <a:t>의</a:t>
            </a:r>
            <a:r>
              <a:rPr lang="en-US" sz="2500" b="0" i="0" u="none" strike="noStrike" spc="-100" dirty="0">
                <a:solidFill>
                  <a:srgbClr val="000000"/>
                </a:solidFill>
                <a:latin typeface="+mn-ea"/>
              </a:rPr>
              <a:t> </a:t>
            </a:r>
            <a:r>
              <a:rPr lang="ko-KR" sz="2500" b="0" i="0" u="none" strike="noStrike" spc="-100" dirty="0">
                <a:solidFill>
                  <a:srgbClr val="000000"/>
                </a:solidFill>
                <a:latin typeface="+mn-ea"/>
              </a:rPr>
              <a:t>합성어</a:t>
            </a:r>
            <a:r>
              <a:rPr lang="en-US" sz="2500" b="0" i="0" u="none" strike="noStrike" spc="-100" dirty="0">
                <a:solidFill>
                  <a:srgbClr val="000000"/>
                </a:solidFill>
                <a:latin typeface="+mn-ea"/>
              </a:rPr>
              <a:t>.</a:t>
            </a:r>
            <a:br>
              <a:rPr lang="en-US" sz="2500" b="0" i="0" u="none" strike="noStrike" spc="-100" dirty="0">
                <a:solidFill>
                  <a:srgbClr val="000000"/>
                </a:solidFill>
                <a:latin typeface="+mn-ea"/>
              </a:rPr>
            </a:br>
            <a:r>
              <a:rPr lang="ko-KR" sz="2500" b="0" i="0" u="none" strike="noStrike" spc="-100" dirty="0">
                <a:solidFill>
                  <a:srgbClr val="000000"/>
                </a:solidFill>
                <a:latin typeface="+mn-ea"/>
              </a:rPr>
              <a:t>구직자들이</a:t>
            </a:r>
            <a:r>
              <a:rPr lang="en-US" sz="2500" b="0" i="0" u="none" strike="noStrike" spc="-100" dirty="0">
                <a:solidFill>
                  <a:srgbClr val="000000"/>
                </a:solidFill>
                <a:latin typeface="+mn-ea"/>
              </a:rPr>
              <a:t> (</a:t>
            </a:r>
            <a:r>
              <a:rPr lang="ko-KR" sz="2500" b="0" i="0" u="none" strike="noStrike" spc="-100" dirty="0">
                <a:solidFill>
                  <a:srgbClr val="000000"/>
                </a:solidFill>
                <a:latin typeface="+mn-ea"/>
              </a:rPr>
              <a:t>무슨</a:t>
            </a:r>
            <a:r>
              <a:rPr lang="en-US" sz="2500" b="0" i="0" u="none" strike="noStrike" spc="-100" dirty="0">
                <a:solidFill>
                  <a:srgbClr val="000000"/>
                </a:solidFill>
                <a:latin typeface="+mn-ea"/>
              </a:rPr>
              <a:t>)</a:t>
            </a:r>
            <a:r>
              <a:rPr lang="ko-KR" sz="2500" b="0" i="0" u="none" strike="noStrike" spc="-100" dirty="0">
                <a:solidFill>
                  <a:srgbClr val="000000"/>
                </a:solidFill>
                <a:latin typeface="+mn-ea"/>
              </a:rPr>
              <a:t>직업이</a:t>
            </a:r>
            <a:r>
              <a:rPr lang="en-US" sz="2500" b="0" i="0" u="none" strike="noStrike" spc="-100" dirty="0">
                <a:solidFill>
                  <a:srgbClr val="000000"/>
                </a:solidFill>
                <a:latin typeface="+mn-ea"/>
              </a:rPr>
              <a:t> </a:t>
            </a:r>
            <a:r>
              <a:rPr lang="ko-KR" sz="2500" b="0" i="0" u="none" strike="noStrike" spc="-100" dirty="0">
                <a:solidFill>
                  <a:srgbClr val="000000"/>
                </a:solidFill>
                <a:latin typeface="+mn-ea"/>
              </a:rPr>
              <a:t>있는지</a:t>
            </a:r>
            <a:r>
              <a:rPr lang="en-US" sz="2500" b="0" i="0" u="none" strike="noStrike" spc="-100" dirty="0">
                <a:solidFill>
                  <a:srgbClr val="000000"/>
                </a:solidFill>
                <a:latin typeface="+mn-ea"/>
              </a:rPr>
              <a:t> </a:t>
            </a:r>
            <a:r>
              <a:rPr lang="ko-KR" sz="2500" b="0" i="0" u="none" strike="noStrike" spc="-100" dirty="0">
                <a:solidFill>
                  <a:srgbClr val="000000"/>
                </a:solidFill>
                <a:latin typeface="+mn-ea"/>
              </a:rPr>
              <a:t>알아본다는</a:t>
            </a:r>
            <a:r>
              <a:rPr lang="en-US" sz="2500" b="0" i="0" u="none" strike="noStrike" spc="-100" dirty="0">
                <a:solidFill>
                  <a:srgbClr val="000000"/>
                </a:solidFill>
                <a:latin typeface="+mn-ea"/>
              </a:rPr>
              <a:t> </a:t>
            </a:r>
            <a:r>
              <a:rPr lang="ko-KR" sz="2500" b="0" i="0" u="none" strike="noStrike" spc="-100" dirty="0">
                <a:solidFill>
                  <a:srgbClr val="000000"/>
                </a:solidFill>
                <a:latin typeface="+mn-ea"/>
              </a:rPr>
              <a:t>의미</a:t>
            </a:r>
            <a:r>
              <a:rPr lang="en-US" altLang="ko-KR" sz="2500" b="0" i="0" u="none" strike="noStrike" spc="-100" dirty="0">
                <a:solidFill>
                  <a:srgbClr val="000000"/>
                </a:solidFill>
                <a:latin typeface="+mn-ea"/>
              </a:rPr>
              <a:t> </a:t>
            </a:r>
            <a:r>
              <a:rPr lang="ko-KR" altLang="en-US" sz="2500" b="0" i="0" u="none" strike="noStrike" spc="-100" dirty="0">
                <a:solidFill>
                  <a:srgbClr val="000000"/>
                </a:solidFill>
                <a:latin typeface="+mn-ea"/>
              </a:rPr>
              <a:t>함축</a:t>
            </a:r>
            <a:r>
              <a:rPr lang="en-US" altLang="ko-KR" sz="2500" b="0" i="0" u="none" strike="noStrike" spc="-100" dirty="0">
                <a:solidFill>
                  <a:srgbClr val="000000"/>
                </a:solidFill>
                <a:latin typeface="+mn-ea"/>
              </a:rPr>
              <a:t>.</a:t>
            </a:r>
            <a:endParaRPr lang="en-US" sz="2500" b="0" i="0" u="none" strike="noStrike" spc="-100" dirty="0">
              <a:solidFill>
                <a:srgbClr val="000000"/>
              </a:solidFill>
              <a:latin typeface="+mn-e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355</TotalTime>
  <Pages>66</Pages>
  <Words>3079</Words>
  <Characters>0</Characters>
  <Application>Microsoft Office PowerPoint</Application>
  <DocSecurity>0</DocSecurity>
  <PresentationFormat>사용자 지정</PresentationFormat>
  <Lines>0</Lines>
  <Paragraphs>1082</Paragraphs>
  <Slides>68</Slides>
  <Notes>11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68</vt:i4>
      </vt:variant>
    </vt:vector>
  </HeadingPairs>
  <TitlesOfParts>
    <vt:vector size="79" baseType="lpstr">
      <vt:lpstr>Wingdings</vt:lpstr>
      <vt:lpstr>고산자OTF</vt:lpstr>
      <vt:lpstr>Pretendard Regular</vt:lpstr>
      <vt:lpstr>Calibri</vt:lpstr>
      <vt:lpstr>Noto Sans KR DemiLight</vt:lpstr>
      <vt:lpstr>맑은 고딕</vt:lpstr>
      <vt:lpstr>맑은 고딕 (본문)</vt:lpstr>
      <vt:lpstr>Arial</vt:lpstr>
      <vt:lpstr>Hallym Gothic Regular</vt:lpstr>
      <vt:lpstr>Poppins Light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TJ</cp:lastModifiedBy>
  <cp:revision>21</cp:revision>
  <dcterms:modified xsi:type="dcterms:W3CDTF">2025-06-16T06:48:19Z</dcterms:modified>
  <cp:version>10.105.277.55893</cp:version>
</cp:coreProperties>
</file>